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3" r:id="rId2"/>
    <p:sldMasterId id="2147483686" r:id="rId3"/>
    <p:sldMasterId id="2147483699" r:id="rId4"/>
    <p:sldMasterId id="2147483712" r:id="rId5"/>
    <p:sldMasterId id="2147483725" r:id="rId6"/>
    <p:sldMasterId id="2147483740" r:id="rId7"/>
  </p:sldMasterIdLst>
  <p:notesMasterIdLst>
    <p:notesMasterId r:id="rId28"/>
  </p:notesMasterIdLst>
  <p:handoutMasterIdLst>
    <p:handoutMasterId r:id="rId29"/>
  </p:handoutMasterIdLst>
  <p:sldIdLst>
    <p:sldId id="256" r:id="rId8"/>
    <p:sldId id="360" r:id="rId9"/>
    <p:sldId id="284" r:id="rId10"/>
    <p:sldId id="287" r:id="rId11"/>
    <p:sldId id="361" r:id="rId12"/>
    <p:sldId id="289" r:id="rId13"/>
    <p:sldId id="362" r:id="rId14"/>
    <p:sldId id="363" r:id="rId15"/>
    <p:sldId id="345" r:id="rId16"/>
    <p:sldId id="353" r:id="rId17"/>
    <p:sldId id="346" r:id="rId18"/>
    <p:sldId id="332" r:id="rId19"/>
    <p:sldId id="354" r:id="rId20"/>
    <p:sldId id="333" r:id="rId21"/>
    <p:sldId id="347" r:id="rId22"/>
    <p:sldId id="357" r:id="rId23"/>
    <p:sldId id="326" r:id="rId24"/>
    <p:sldId id="294" r:id="rId25"/>
    <p:sldId id="364" r:id="rId26"/>
    <p:sldId id="262" r:id="rId27"/>
  </p:sldIdLst>
  <p:sldSz cx="10160000" cy="5715000"/>
  <p:notesSz cx="5715000" cy="9144000"/>
  <p:embeddedFontLst>
    <p:embeddedFont>
      <p:font typeface="Avenir Next LT Pro" panose="020B0504020202020204" pitchFamily="34" charset="0"/>
      <p:regular r:id="rId30"/>
      <p:bold r:id="rId31"/>
      <p:italic r:id="rId32"/>
      <p:boldItalic r:id="rId33"/>
    </p:embeddedFont>
    <p:embeddedFont>
      <p:font typeface="Baskerville Old Face" panose="02020602080505020303" pitchFamily="18" charset="0"/>
      <p:regular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Franklin Gothic Book" panose="020B0503020102020204" pitchFamily="34" charset="0"/>
      <p:regular r:id="rId41"/>
      <p:italic r:id="rId42"/>
    </p:embeddedFont>
    <p:embeddedFont>
      <p:font typeface="Libre Franklin" pitchFamily="2" charset="0"/>
      <p:regular r:id="rId43"/>
      <p:bold r:id="rId44"/>
      <p:italic r:id="rId45"/>
      <p:boldItalic r:id="rId46"/>
    </p:embeddedFont>
    <p:embeddedFont>
      <p:font typeface="Montserrat" panose="00000500000000000000" pitchFamily="2" charset="0"/>
      <p:regular r:id="rId47"/>
      <p:bold r:id="rId48"/>
      <p:italic r:id="rId49"/>
      <p:boldItalic r:id="rId50"/>
    </p:embeddedFont>
    <p:embeddedFont>
      <p:font typeface="Montserrat Medium" panose="00000600000000000000" pitchFamily="2" charset="0"/>
      <p:regular r:id="rId51"/>
      <p:bold r:id="rId52"/>
      <p:italic r:id="rId53"/>
      <p:boldItalic r:id="rId54"/>
    </p:embeddedFont>
    <p:embeddedFont>
      <p:font typeface="Montserrat SemiBold" panose="00000700000000000000" pitchFamily="2" charset="0"/>
      <p:regular r:id="rId55"/>
      <p:bold r:id="rId56"/>
      <p:italic r:id="rId57"/>
      <p:boldItalic r:id="rId58"/>
    </p:embeddedFont>
    <p:embeddedFont>
      <p:font typeface="Open Sans" panose="020B0606030504020204" pitchFamily="34" charset="0"/>
      <p:regular r:id="rId59"/>
      <p:bold r:id="rId60"/>
      <p:italic r:id="rId61"/>
      <p:boldItalic r:id="rId62"/>
    </p:embeddedFont>
    <p:embeddedFont>
      <p:font typeface="Tw Cen MT" panose="020B0602020104020603" pitchFamily="34" charset="0"/>
      <p:regular r:id="rId63"/>
      <p:bold r:id="rId64"/>
      <p:italic r:id="rId65"/>
      <p:boldItalic r:id="rId66"/>
    </p:embeddedFont>
    <p:embeddedFont>
      <p:font typeface="Tw Cen MT Condensed" panose="020B0606020104020203" pitchFamily="34" charset="0"/>
      <p:regular r:id="rId67"/>
      <p:bold r:id="rId68"/>
    </p:embeddedFont>
    <p:embeddedFont>
      <p:font typeface="Wingdings 3" panose="05040102010807070707" pitchFamily="18" charset="2"/>
      <p:regular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800" userDrawn="1">
          <p15:clr>
            <a:srgbClr val="A4A3A4"/>
          </p15:clr>
        </p15:guide>
        <p15:guide id="2" pos="3200" userDrawn="1">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0" roundtripDataSignature="AMtx7mho5Cg6mIvcDb3LA0lP9/A92PKCK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elly Lydiard" initials="" lastIdx="1" clrIdx="0"/>
  <p:cmAuthor id="1" name="Suie S"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3832"/>
    <a:srgbClr val="747474"/>
    <a:srgbClr val="B8E1FA"/>
    <a:srgbClr val="0D71AF"/>
    <a:srgbClr val="2D3E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C3560B8-3AC9-404D-8B6C-D5704E2CE9AE}">
  <a:tblStyle styleId="{EC3560B8-3AC9-404D-8B6C-D5704E2CE9AE}"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36" autoAdjust="0"/>
    <p:restoredTop sz="91727" autoAdjust="0"/>
  </p:normalViewPr>
  <p:slideViewPr>
    <p:cSldViewPr snapToGrid="0">
      <p:cViewPr varScale="1">
        <p:scale>
          <a:sx n="77" d="100"/>
          <a:sy n="77" d="100"/>
        </p:scale>
        <p:origin x="740" y="64"/>
      </p:cViewPr>
      <p:guideLst>
        <p:guide orient="horz" pos="1800"/>
        <p:guide pos="3200"/>
      </p:guideLst>
    </p:cSldViewPr>
  </p:slideViewPr>
  <p:outlineViewPr>
    <p:cViewPr>
      <p:scale>
        <a:sx n="33" d="100"/>
        <a:sy n="33" d="100"/>
      </p:scale>
      <p:origin x="0" y="-7656"/>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84" d="100"/>
          <a:sy n="84" d="100"/>
        </p:scale>
        <p:origin x="3276"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font" Target="fonts/font13.fntdata"/><Relationship Id="rId47" Type="http://schemas.openxmlformats.org/officeDocument/2006/relationships/font" Target="fonts/font18.fntdata"/><Relationship Id="rId63" Type="http://schemas.openxmlformats.org/officeDocument/2006/relationships/font" Target="fonts/font34.fntdata"/><Relationship Id="rId68" Type="http://schemas.openxmlformats.org/officeDocument/2006/relationships/font" Target="fonts/font39.fntdata"/><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handoutMaster" Target="handoutMasters/handout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font" Target="fonts/font29.fntdata"/><Relationship Id="rId66" Type="http://schemas.openxmlformats.org/officeDocument/2006/relationships/font" Target="fonts/font37.fntdata"/><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32.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64" Type="http://schemas.openxmlformats.org/officeDocument/2006/relationships/font" Target="fonts/font35.fntdata"/><Relationship Id="rId69" Type="http://schemas.openxmlformats.org/officeDocument/2006/relationships/font" Target="fonts/font40.fntdata"/><Relationship Id="rId8" Type="http://schemas.openxmlformats.org/officeDocument/2006/relationships/slide" Target="slides/slide1.xml"/><Relationship Id="rId51" Type="http://schemas.openxmlformats.org/officeDocument/2006/relationships/font" Target="fonts/font22.fntdata"/><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font" Target="fonts/font30.fntdata"/><Relationship Id="rId67" Type="http://schemas.openxmlformats.org/officeDocument/2006/relationships/font" Target="fonts/font38.fntdata"/><Relationship Id="rId20" Type="http://schemas.openxmlformats.org/officeDocument/2006/relationships/slide" Target="slides/slide13.xml"/><Relationship Id="rId41" Type="http://schemas.openxmlformats.org/officeDocument/2006/relationships/font" Target="fonts/font12.fntdata"/><Relationship Id="rId54" Type="http://schemas.openxmlformats.org/officeDocument/2006/relationships/font" Target="fonts/font25.fntdata"/><Relationship Id="rId62" Type="http://schemas.openxmlformats.org/officeDocument/2006/relationships/font" Target="fonts/font33.fntdata"/><Relationship Id="rId70" Type="http://customschemas.google.com/relationships/presentationmetadata" Target="meta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font" Target="fonts/font28.fntdata"/><Relationship Id="rId10" Type="http://schemas.openxmlformats.org/officeDocument/2006/relationships/slide" Target="slides/slide3.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font" Target="fonts/font31.fntdata"/><Relationship Id="rId65" Type="http://schemas.openxmlformats.org/officeDocument/2006/relationships/font" Target="fonts/font36.fntdata"/><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font" Target="fonts/font10.fntdata"/><Relationship Id="rId34" Type="http://schemas.openxmlformats.org/officeDocument/2006/relationships/font" Target="fonts/font5.fntdata"/><Relationship Id="rId50" Type="http://schemas.openxmlformats.org/officeDocument/2006/relationships/font" Target="fonts/font21.fntdata"/><Relationship Id="rId55" Type="http://schemas.openxmlformats.org/officeDocument/2006/relationships/font" Target="fonts/font26.fntdata"/><Relationship Id="rId76" Type="http://schemas.microsoft.com/office/2016/11/relationships/changesInfo" Target="changesInfos/changesInfo1.xml"/><Relationship Id="rId7" Type="http://schemas.openxmlformats.org/officeDocument/2006/relationships/slideMaster" Target="slideMasters/slideMaster7.xml"/><Relationship Id="rId7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cky Querido" userId="964bd66eb23d4d79" providerId="LiveId" clId="{283D6772-FED4-4B48-AEC8-DF52EAAA4A36}"/>
    <pc:docChg chg="modSld">
      <pc:chgData name="Becky Querido" userId="964bd66eb23d4d79" providerId="LiveId" clId="{283D6772-FED4-4B48-AEC8-DF52EAAA4A36}" dt="2023-03-26T01:20:13.621" v="142" actId="20577"/>
      <pc:docMkLst>
        <pc:docMk/>
      </pc:docMkLst>
      <pc:sldChg chg="modNotesTx">
        <pc:chgData name="Becky Querido" userId="964bd66eb23d4d79" providerId="LiveId" clId="{283D6772-FED4-4B48-AEC8-DF52EAAA4A36}" dt="2023-03-26T01:14:43.437" v="3" actId="20577"/>
        <pc:sldMkLst>
          <pc:docMk/>
          <pc:sldMk cId="0" sldId="256"/>
        </pc:sldMkLst>
      </pc:sldChg>
      <pc:sldChg chg="modNotesTx">
        <pc:chgData name="Becky Querido" userId="964bd66eb23d4d79" providerId="LiveId" clId="{283D6772-FED4-4B48-AEC8-DF52EAAA4A36}" dt="2023-03-26T01:15:01.636" v="4" actId="6549"/>
        <pc:sldMkLst>
          <pc:docMk/>
          <pc:sldMk cId="3838809508" sldId="284"/>
        </pc:sldMkLst>
      </pc:sldChg>
      <pc:sldChg chg="modNotesTx">
        <pc:chgData name="Becky Querido" userId="964bd66eb23d4d79" providerId="LiveId" clId="{283D6772-FED4-4B48-AEC8-DF52EAAA4A36}" dt="2023-03-26T01:15:12.822" v="31" actId="20577"/>
        <pc:sldMkLst>
          <pc:docMk/>
          <pc:sldMk cId="3998515211" sldId="287"/>
        </pc:sldMkLst>
      </pc:sldChg>
      <pc:sldChg chg="modNotesTx">
        <pc:chgData name="Becky Querido" userId="964bd66eb23d4d79" providerId="LiveId" clId="{283D6772-FED4-4B48-AEC8-DF52EAAA4A36}" dt="2023-03-26T01:18:56.941" v="141" actId="20577"/>
        <pc:sldMkLst>
          <pc:docMk/>
          <pc:sldMk cId="3377801965" sldId="347"/>
        </pc:sldMkLst>
      </pc:sldChg>
      <pc:sldChg chg="modNotesTx">
        <pc:chgData name="Becky Querido" userId="964bd66eb23d4d79" providerId="LiveId" clId="{283D6772-FED4-4B48-AEC8-DF52EAAA4A36}" dt="2023-03-26T01:18:39.274" v="138" actId="6549"/>
        <pc:sldMkLst>
          <pc:docMk/>
          <pc:sldMk cId="213601046" sldId="354"/>
        </pc:sldMkLst>
      </pc:sldChg>
      <pc:sldChg chg="modNotesTx">
        <pc:chgData name="Becky Querido" userId="964bd66eb23d4d79" providerId="LiveId" clId="{283D6772-FED4-4B48-AEC8-DF52EAAA4A36}" dt="2023-03-26T01:20:13.621" v="142" actId="20577"/>
        <pc:sldMkLst>
          <pc:docMk/>
          <pc:sldMk cId="2752120142" sldId="361"/>
        </pc:sldMkLst>
      </pc:sldChg>
      <pc:sldChg chg="modNotesTx">
        <pc:chgData name="Becky Querido" userId="964bd66eb23d4d79" providerId="LiveId" clId="{283D6772-FED4-4B48-AEC8-DF52EAAA4A36}" dt="2023-03-26T01:16:39.457" v="137" actId="6549"/>
        <pc:sldMkLst>
          <pc:docMk/>
          <pc:sldMk cId="1752359806" sldId="36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0DAAF6-3269-448F-9574-A227CABDC3B8}" type="doc">
      <dgm:prSet loTypeId="urn:microsoft.com/office/officeart/2016/7/layout/BasicLinearProcessNumbered" loCatId="process" qsTypeId="urn:microsoft.com/office/officeart/2005/8/quickstyle/simple2" qsCatId="simple" csTypeId="urn:microsoft.com/office/officeart/2005/8/colors/accent1_2" csCatId="accent1" phldr="1"/>
      <dgm:spPr/>
      <dgm:t>
        <a:bodyPr/>
        <a:lstStyle/>
        <a:p>
          <a:endParaRPr lang="en-US"/>
        </a:p>
      </dgm:t>
    </dgm:pt>
    <dgm:pt modelId="{45CCEFAD-C714-4748-B51C-087199E8EBD7}">
      <dgm:prSet custT="1"/>
      <dgm:spPr/>
      <dgm:t>
        <a:bodyPr/>
        <a:lstStyle/>
        <a:p>
          <a:r>
            <a:rPr lang="en-CA" sz="1600" b="0" i="0" u="none" dirty="0">
              <a:ln>
                <a:noFill/>
              </a:ln>
              <a:latin typeface="Avenir Next LT Pro" panose="020B0504020202020204" pitchFamily="34" charset="0"/>
            </a:rPr>
            <a:t>Learn why change fatigue is so constant today in the workplace </a:t>
          </a:r>
          <a:endParaRPr lang="en-US" sz="1600" dirty="0">
            <a:ln>
              <a:noFill/>
            </a:ln>
            <a:latin typeface="Avenir Next LT Pro" panose="020B0504020202020204" pitchFamily="34" charset="0"/>
          </a:endParaRPr>
        </a:p>
      </dgm:t>
    </dgm:pt>
    <dgm:pt modelId="{C3B3FBB6-C0A0-4EBF-BDD7-A4E1F1566233}" type="parTrans" cxnId="{537A6868-7994-49A7-9BD5-B0B2B58ED8F2}">
      <dgm:prSet/>
      <dgm:spPr/>
      <dgm:t>
        <a:bodyPr/>
        <a:lstStyle/>
        <a:p>
          <a:endParaRPr lang="en-US" sz="1600">
            <a:ln>
              <a:noFill/>
            </a:ln>
            <a:latin typeface="Avenir Next LT Pro" panose="020B0504020202020204" pitchFamily="34" charset="0"/>
          </a:endParaRPr>
        </a:p>
      </dgm:t>
    </dgm:pt>
    <dgm:pt modelId="{843DC59E-FD74-4477-B237-EA0F0B066384}" type="sibTrans" cxnId="{537A6868-7994-49A7-9BD5-B0B2B58ED8F2}">
      <dgm:prSet phldrT="1" phldr="0" custT="1"/>
      <dgm:spPr/>
      <dgm:t>
        <a:bodyPr/>
        <a:lstStyle/>
        <a:p>
          <a:r>
            <a:rPr lang="en-US" sz="1600">
              <a:ln>
                <a:noFill/>
              </a:ln>
              <a:latin typeface="Avenir Next LT Pro" panose="020B0504020202020204" pitchFamily="34" charset="0"/>
            </a:rPr>
            <a:t>1</a:t>
          </a:r>
          <a:endParaRPr lang="en-US" sz="1600" dirty="0">
            <a:ln>
              <a:noFill/>
            </a:ln>
            <a:latin typeface="Avenir Next LT Pro" panose="020B0504020202020204" pitchFamily="34" charset="0"/>
          </a:endParaRPr>
        </a:p>
      </dgm:t>
    </dgm:pt>
    <dgm:pt modelId="{98084C31-3616-4310-876D-1B7A93AC945E}">
      <dgm:prSet custT="1"/>
      <dgm:spPr/>
      <dgm:t>
        <a:bodyPr/>
        <a:lstStyle/>
        <a:p>
          <a:r>
            <a:rPr lang="en-CA" sz="1600" b="0" i="0" u="none" dirty="0">
              <a:ln>
                <a:noFill/>
              </a:ln>
              <a:latin typeface="Avenir Next LT Pro" panose="020B0504020202020204" pitchFamily="34" charset="0"/>
            </a:rPr>
            <a:t>Explore some of the neurological reasons why change is hard</a:t>
          </a:r>
          <a:endParaRPr lang="en-US" sz="1600" dirty="0">
            <a:ln>
              <a:noFill/>
            </a:ln>
            <a:latin typeface="Avenir Next LT Pro" panose="020B0504020202020204" pitchFamily="34" charset="0"/>
          </a:endParaRPr>
        </a:p>
      </dgm:t>
    </dgm:pt>
    <dgm:pt modelId="{8E5B739D-E81B-4120-B49E-190D4F45F6F5}" type="parTrans" cxnId="{D5F6F940-41BF-40A3-B280-62561DD38715}">
      <dgm:prSet/>
      <dgm:spPr/>
      <dgm:t>
        <a:bodyPr/>
        <a:lstStyle/>
        <a:p>
          <a:endParaRPr lang="en-US" sz="1600">
            <a:ln>
              <a:noFill/>
            </a:ln>
            <a:latin typeface="Avenir Next LT Pro" panose="020B0504020202020204" pitchFamily="34" charset="0"/>
          </a:endParaRPr>
        </a:p>
      </dgm:t>
    </dgm:pt>
    <dgm:pt modelId="{CCF63B70-4820-4F01-9EFC-D4121550873B}" type="sibTrans" cxnId="{D5F6F940-41BF-40A3-B280-62561DD38715}">
      <dgm:prSet phldrT="2" phldr="0" custT="1"/>
      <dgm:spPr/>
      <dgm:t>
        <a:bodyPr/>
        <a:lstStyle/>
        <a:p>
          <a:r>
            <a:rPr lang="en-US" sz="1600">
              <a:ln>
                <a:noFill/>
              </a:ln>
              <a:latin typeface="Avenir Next LT Pro" panose="020B0504020202020204" pitchFamily="34" charset="0"/>
            </a:rPr>
            <a:t>2</a:t>
          </a:r>
          <a:endParaRPr lang="en-US" sz="1600" dirty="0">
            <a:ln>
              <a:noFill/>
            </a:ln>
            <a:latin typeface="Avenir Next LT Pro" panose="020B0504020202020204" pitchFamily="34" charset="0"/>
          </a:endParaRPr>
        </a:p>
      </dgm:t>
    </dgm:pt>
    <dgm:pt modelId="{537F5C19-6AD3-4C1B-A808-5803A6D11E9B}">
      <dgm:prSet custT="1"/>
      <dgm:spPr/>
      <dgm:t>
        <a:bodyPr/>
        <a:lstStyle/>
        <a:p>
          <a:r>
            <a:rPr lang="en-CA" sz="1500" b="0" i="0" u="none" dirty="0">
              <a:ln>
                <a:noFill/>
              </a:ln>
              <a:latin typeface="Avenir Next LT Pro" panose="020B0504020202020204" pitchFamily="34" charset="0"/>
            </a:rPr>
            <a:t>Reflect on ways you can switch your thinking and actions to break through barriers to change</a:t>
          </a:r>
          <a:endParaRPr lang="en-US" sz="1500" dirty="0">
            <a:ln>
              <a:noFill/>
            </a:ln>
            <a:latin typeface="Avenir Next LT Pro" panose="020B0504020202020204" pitchFamily="34" charset="0"/>
          </a:endParaRPr>
        </a:p>
      </dgm:t>
    </dgm:pt>
    <dgm:pt modelId="{D96F4149-553F-49C8-9140-95ED126EC261}" type="parTrans" cxnId="{0DC5A845-9F7C-48A0-975F-B6CC38E78646}">
      <dgm:prSet/>
      <dgm:spPr/>
      <dgm:t>
        <a:bodyPr/>
        <a:lstStyle/>
        <a:p>
          <a:endParaRPr lang="en-US" sz="1600">
            <a:ln>
              <a:noFill/>
            </a:ln>
            <a:latin typeface="Avenir Next LT Pro" panose="020B0504020202020204" pitchFamily="34" charset="0"/>
          </a:endParaRPr>
        </a:p>
      </dgm:t>
    </dgm:pt>
    <dgm:pt modelId="{79EC7913-355B-421C-B21F-7445FAFB7048}" type="sibTrans" cxnId="{0DC5A845-9F7C-48A0-975F-B6CC38E78646}">
      <dgm:prSet phldrT="3" phldr="0" custT="1"/>
      <dgm:spPr/>
      <dgm:t>
        <a:bodyPr/>
        <a:lstStyle/>
        <a:p>
          <a:r>
            <a:rPr lang="en-US" sz="1600" dirty="0">
              <a:ln>
                <a:noFill/>
              </a:ln>
              <a:latin typeface="Avenir Next LT Pro" panose="020B0504020202020204" pitchFamily="34" charset="0"/>
            </a:rPr>
            <a:t>3</a:t>
          </a:r>
        </a:p>
      </dgm:t>
    </dgm:pt>
    <dgm:pt modelId="{A993D3EB-42EF-419F-A857-CC0F74683597}">
      <dgm:prSet custT="1"/>
      <dgm:spPr/>
      <dgm:t>
        <a:bodyPr/>
        <a:lstStyle/>
        <a:p>
          <a:r>
            <a:rPr lang="en-CA" sz="1600" dirty="0">
              <a:ln>
                <a:noFill/>
              </a:ln>
              <a:latin typeface="Avenir Next LT Pro" panose="020B0504020202020204" pitchFamily="34" charset="0"/>
            </a:rPr>
            <a:t>Develop some actions to take in your own life to navigate constant change</a:t>
          </a:r>
          <a:endParaRPr lang="en-US" sz="1600" dirty="0">
            <a:ln>
              <a:noFill/>
            </a:ln>
            <a:latin typeface="Avenir Next LT Pro" panose="020B0504020202020204" pitchFamily="34" charset="0"/>
          </a:endParaRPr>
        </a:p>
      </dgm:t>
    </dgm:pt>
    <dgm:pt modelId="{3BDE82FD-1F52-4712-9350-4CBEDB5C844F}" type="sibTrans" cxnId="{764A7DD6-7916-4A77-A987-579BFD5CD122}">
      <dgm:prSet phldrT="4" phldr="0" custT="1"/>
      <dgm:spPr/>
      <dgm:t>
        <a:bodyPr/>
        <a:lstStyle/>
        <a:p>
          <a:r>
            <a:rPr lang="en-US" sz="1600" dirty="0">
              <a:ln>
                <a:noFill/>
              </a:ln>
              <a:latin typeface="Avenir Next LT Pro" panose="020B0504020202020204" pitchFamily="34" charset="0"/>
            </a:rPr>
            <a:t>4</a:t>
          </a:r>
        </a:p>
      </dgm:t>
    </dgm:pt>
    <dgm:pt modelId="{A8DC56EE-F7AF-49FB-89FA-D83F55595C39}" type="parTrans" cxnId="{764A7DD6-7916-4A77-A987-579BFD5CD122}">
      <dgm:prSet/>
      <dgm:spPr/>
      <dgm:t>
        <a:bodyPr/>
        <a:lstStyle/>
        <a:p>
          <a:endParaRPr lang="en-US" sz="1600">
            <a:ln>
              <a:noFill/>
            </a:ln>
            <a:latin typeface="Avenir Next LT Pro" panose="020B0504020202020204" pitchFamily="34" charset="0"/>
          </a:endParaRPr>
        </a:p>
      </dgm:t>
    </dgm:pt>
    <dgm:pt modelId="{B70F391E-E179-4647-BC31-9EDF7F7F7F00}" type="pres">
      <dgm:prSet presAssocID="{E90DAAF6-3269-448F-9574-A227CABDC3B8}" presName="Name0" presStyleCnt="0">
        <dgm:presLayoutVars>
          <dgm:animLvl val="lvl"/>
          <dgm:resizeHandles val="exact"/>
        </dgm:presLayoutVars>
      </dgm:prSet>
      <dgm:spPr/>
    </dgm:pt>
    <dgm:pt modelId="{62B1A8AF-A8AB-4DD5-9E79-9D2CC2BB3478}" type="pres">
      <dgm:prSet presAssocID="{45CCEFAD-C714-4748-B51C-087199E8EBD7}" presName="compositeNode" presStyleCnt="0">
        <dgm:presLayoutVars>
          <dgm:bulletEnabled val="1"/>
        </dgm:presLayoutVars>
      </dgm:prSet>
      <dgm:spPr/>
    </dgm:pt>
    <dgm:pt modelId="{A907702F-6913-4474-8B3E-D2D4FA3BD7BD}" type="pres">
      <dgm:prSet presAssocID="{45CCEFAD-C714-4748-B51C-087199E8EBD7}" presName="bgRect" presStyleLbl="bgAccFollowNode1" presStyleIdx="0" presStyleCnt="4" custScaleY="152059" custLinFactNeighborX="-5526" custLinFactNeighborY="-36080"/>
      <dgm:spPr/>
    </dgm:pt>
    <dgm:pt modelId="{ACC185D1-9CBA-4C09-96E0-A766E5D072B8}" type="pres">
      <dgm:prSet presAssocID="{843DC59E-FD74-4477-B237-EA0F0B066384}" presName="sibTransNodeCircle" presStyleLbl="alignNode1" presStyleIdx="0" presStyleCnt="8" custLinFactNeighborY="-1646">
        <dgm:presLayoutVars>
          <dgm:chMax val="0"/>
          <dgm:bulletEnabled/>
        </dgm:presLayoutVars>
      </dgm:prSet>
      <dgm:spPr/>
    </dgm:pt>
    <dgm:pt modelId="{1A6BEA95-1374-4E57-8535-8162270990D3}" type="pres">
      <dgm:prSet presAssocID="{45CCEFAD-C714-4748-B51C-087199E8EBD7}" presName="bottomLine" presStyleLbl="alignNode1" presStyleIdx="1" presStyleCnt="8" custLinFactY="803638892" custLinFactNeighborY="803700000">
        <dgm:presLayoutVars/>
      </dgm:prSet>
      <dgm:spPr/>
    </dgm:pt>
    <dgm:pt modelId="{7949F899-DD85-420D-97BC-C9CDA5F7E345}" type="pres">
      <dgm:prSet presAssocID="{45CCEFAD-C714-4748-B51C-087199E8EBD7}" presName="nodeText" presStyleLbl="bgAccFollowNode1" presStyleIdx="0" presStyleCnt="4">
        <dgm:presLayoutVars>
          <dgm:bulletEnabled val="1"/>
        </dgm:presLayoutVars>
      </dgm:prSet>
      <dgm:spPr/>
    </dgm:pt>
    <dgm:pt modelId="{B954AC7F-FE62-471C-8823-93570CBE39D6}" type="pres">
      <dgm:prSet presAssocID="{843DC59E-FD74-4477-B237-EA0F0B066384}" presName="sibTrans" presStyleCnt="0"/>
      <dgm:spPr/>
    </dgm:pt>
    <dgm:pt modelId="{FA2E22A4-A3B5-44C3-8B9E-AE34A5F32111}" type="pres">
      <dgm:prSet presAssocID="{98084C31-3616-4310-876D-1B7A93AC945E}" presName="compositeNode" presStyleCnt="0">
        <dgm:presLayoutVars>
          <dgm:bulletEnabled val="1"/>
        </dgm:presLayoutVars>
      </dgm:prSet>
      <dgm:spPr/>
    </dgm:pt>
    <dgm:pt modelId="{55A448EA-00D7-4B47-AD01-3991C47BF0B4}" type="pres">
      <dgm:prSet presAssocID="{98084C31-3616-4310-876D-1B7A93AC945E}" presName="bgRect" presStyleLbl="bgAccFollowNode1" presStyleIdx="1" presStyleCnt="4" custScaleY="152059" custLinFactNeighborY="12861"/>
      <dgm:spPr/>
    </dgm:pt>
    <dgm:pt modelId="{EA9A3937-2752-4E05-9A05-CFFE7C1DD198}" type="pres">
      <dgm:prSet presAssocID="{CCF63B70-4820-4F01-9EFC-D4121550873B}" presName="sibTransNodeCircle" presStyleLbl="alignNode1" presStyleIdx="2" presStyleCnt="8" custLinFactNeighborY="-1646">
        <dgm:presLayoutVars>
          <dgm:chMax val="0"/>
          <dgm:bulletEnabled/>
        </dgm:presLayoutVars>
      </dgm:prSet>
      <dgm:spPr/>
    </dgm:pt>
    <dgm:pt modelId="{78CEBAAA-CDB6-4625-85E3-51B9DF5DF36E}" type="pres">
      <dgm:prSet presAssocID="{98084C31-3616-4310-876D-1B7A93AC945E}" presName="bottomLine" presStyleLbl="alignNode1" presStyleIdx="3" presStyleCnt="8" custLinFactY="398700000" custLinFactNeighborX="-2824" custLinFactNeighborY="398741667">
        <dgm:presLayoutVars/>
      </dgm:prSet>
      <dgm:spPr/>
    </dgm:pt>
    <dgm:pt modelId="{D44F8957-5685-4699-94D7-197BB8D656F2}" type="pres">
      <dgm:prSet presAssocID="{98084C31-3616-4310-876D-1B7A93AC945E}" presName="nodeText" presStyleLbl="bgAccFollowNode1" presStyleIdx="1" presStyleCnt="4">
        <dgm:presLayoutVars>
          <dgm:bulletEnabled val="1"/>
        </dgm:presLayoutVars>
      </dgm:prSet>
      <dgm:spPr/>
    </dgm:pt>
    <dgm:pt modelId="{4E23A7D1-25CB-4C29-890D-00A953ABA7B8}" type="pres">
      <dgm:prSet presAssocID="{CCF63B70-4820-4F01-9EFC-D4121550873B}" presName="sibTrans" presStyleCnt="0"/>
      <dgm:spPr/>
    </dgm:pt>
    <dgm:pt modelId="{52561E08-50FF-49D9-BFD1-B3AC2CE9289F}" type="pres">
      <dgm:prSet presAssocID="{537F5C19-6AD3-4C1B-A808-5803A6D11E9B}" presName="compositeNode" presStyleCnt="0">
        <dgm:presLayoutVars>
          <dgm:bulletEnabled val="1"/>
        </dgm:presLayoutVars>
      </dgm:prSet>
      <dgm:spPr/>
    </dgm:pt>
    <dgm:pt modelId="{C6D5FE92-74F8-45B9-B367-7E6C6A828405}" type="pres">
      <dgm:prSet presAssocID="{537F5C19-6AD3-4C1B-A808-5803A6D11E9B}" presName="bgRect" presStyleLbl="bgAccFollowNode1" presStyleIdx="2" presStyleCnt="4" custScaleY="152059" custLinFactNeighborY="12861"/>
      <dgm:spPr/>
    </dgm:pt>
    <dgm:pt modelId="{934B35BA-4B68-424B-B243-D77DA91F23B8}" type="pres">
      <dgm:prSet presAssocID="{79EC7913-355B-421C-B21F-7445FAFB7048}" presName="sibTransNodeCircle" presStyleLbl="alignNode1" presStyleIdx="4" presStyleCnt="8" custLinFactNeighborY="-1646">
        <dgm:presLayoutVars>
          <dgm:chMax val="0"/>
          <dgm:bulletEnabled/>
        </dgm:presLayoutVars>
      </dgm:prSet>
      <dgm:spPr/>
    </dgm:pt>
    <dgm:pt modelId="{FDBE17CC-D9FF-45B1-BC0D-460EB7942FAC}" type="pres">
      <dgm:prSet presAssocID="{537F5C19-6AD3-4C1B-A808-5803A6D11E9B}" presName="bottomLine" presStyleLbl="alignNode1" presStyleIdx="5" presStyleCnt="8" custLinFactY="803638892" custLinFactNeighborY="803700000">
        <dgm:presLayoutVars/>
      </dgm:prSet>
      <dgm:spPr/>
    </dgm:pt>
    <dgm:pt modelId="{7DB7E976-23CB-463F-A0E9-734FD683F0CA}" type="pres">
      <dgm:prSet presAssocID="{537F5C19-6AD3-4C1B-A808-5803A6D11E9B}" presName="nodeText" presStyleLbl="bgAccFollowNode1" presStyleIdx="2" presStyleCnt="4">
        <dgm:presLayoutVars>
          <dgm:bulletEnabled val="1"/>
        </dgm:presLayoutVars>
      </dgm:prSet>
      <dgm:spPr/>
    </dgm:pt>
    <dgm:pt modelId="{44AC180E-7477-40CA-B323-7717908FE660}" type="pres">
      <dgm:prSet presAssocID="{79EC7913-355B-421C-B21F-7445FAFB7048}" presName="sibTrans" presStyleCnt="0"/>
      <dgm:spPr/>
    </dgm:pt>
    <dgm:pt modelId="{9D64DBC6-2001-44D2-9D1F-DA49BA758BBB}" type="pres">
      <dgm:prSet presAssocID="{A993D3EB-42EF-419F-A857-CC0F74683597}" presName="compositeNode" presStyleCnt="0">
        <dgm:presLayoutVars>
          <dgm:bulletEnabled val="1"/>
        </dgm:presLayoutVars>
      </dgm:prSet>
      <dgm:spPr/>
    </dgm:pt>
    <dgm:pt modelId="{3CB63FEF-D80B-427E-A4F7-B393A913E2D0}" type="pres">
      <dgm:prSet presAssocID="{A993D3EB-42EF-419F-A857-CC0F74683597}" presName="bgRect" presStyleLbl="bgAccFollowNode1" presStyleIdx="3" presStyleCnt="4" custScaleY="152059" custLinFactNeighborY="14333"/>
      <dgm:spPr/>
    </dgm:pt>
    <dgm:pt modelId="{41F44473-D890-4D16-9966-C288FCA724BC}" type="pres">
      <dgm:prSet presAssocID="{3BDE82FD-1F52-4712-9350-4CBEDB5C844F}" presName="sibTransNodeCircle" presStyleLbl="alignNode1" presStyleIdx="6" presStyleCnt="8" custLinFactNeighborY="-1646">
        <dgm:presLayoutVars>
          <dgm:chMax val="0"/>
          <dgm:bulletEnabled/>
        </dgm:presLayoutVars>
      </dgm:prSet>
      <dgm:spPr/>
    </dgm:pt>
    <dgm:pt modelId="{CE67C63D-35DF-485E-877F-EBA0D1DA7A1B}" type="pres">
      <dgm:prSet presAssocID="{A993D3EB-42EF-419F-A857-CC0F74683597}" presName="bottomLine" presStyleLbl="alignNode1" presStyleIdx="7" presStyleCnt="8" custLinFactY="803638892" custLinFactNeighborY="803700000">
        <dgm:presLayoutVars/>
      </dgm:prSet>
      <dgm:spPr/>
    </dgm:pt>
    <dgm:pt modelId="{4D6AAF94-F37B-4B5F-B2EC-7CE46D909C26}" type="pres">
      <dgm:prSet presAssocID="{A993D3EB-42EF-419F-A857-CC0F74683597}" presName="nodeText" presStyleLbl="bgAccFollowNode1" presStyleIdx="3" presStyleCnt="4">
        <dgm:presLayoutVars>
          <dgm:bulletEnabled val="1"/>
        </dgm:presLayoutVars>
      </dgm:prSet>
      <dgm:spPr/>
    </dgm:pt>
  </dgm:ptLst>
  <dgm:cxnLst>
    <dgm:cxn modelId="{06ADE10D-BB4C-4BF4-81ED-80D358CEEF6A}" type="presOf" srcId="{45CCEFAD-C714-4748-B51C-087199E8EBD7}" destId="{7949F899-DD85-420D-97BC-C9CDA5F7E345}" srcOrd="1" destOrd="0" presId="urn:microsoft.com/office/officeart/2016/7/layout/BasicLinearProcessNumbered"/>
    <dgm:cxn modelId="{4DBAA93B-940A-4904-93C2-0DC13CEF7C7D}" type="presOf" srcId="{A993D3EB-42EF-419F-A857-CC0F74683597}" destId="{3CB63FEF-D80B-427E-A4F7-B393A913E2D0}" srcOrd="0" destOrd="0" presId="urn:microsoft.com/office/officeart/2016/7/layout/BasicLinearProcessNumbered"/>
    <dgm:cxn modelId="{D5F6F940-41BF-40A3-B280-62561DD38715}" srcId="{E90DAAF6-3269-448F-9574-A227CABDC3B8}" destId="{98084C31-3616-4310-876D-1B7A93AC945E}" srcOrd="1" destOrd="0" parTransId="{8E5B739D-E81B-4120-B49E-190D4F45F6F5}" sibTransId="{CCF63B70-4820-4F01-9EFC-D4121550873B}"/>
    <dgm:cxn modelId="{EE7CFE5C-B6E5-43E9-924B-5B910EEA05A6}" type="presOf" srcId="{537F5C19-6AD3-4C1B-A808-5803A6D11E9B}" destId="{7DB7E976-23CB-463F-A0E9-734FD683F0CA}" srcOrd="1" destOrd="0" presId="urn:microsoft.com/office/officeart/2016/7/layout/BasicLinearProcessNumbered"/>
    <dgm:cxn modelId="{0DC5A845-9F7C-48A0-975F-B6CC38E78646}" srcId="{E90DAAF6-3269-448F-9574-A227CABDC3B8}" destId="{537F5C19-6AD3-4C1B-A808-5803A6D11E9B}" srcOrd="2" destOrd="0" parTransId="{D96F4149-553F-49C8-9140-95ED126EC261}" sibTransId="{79EC7913-355B-421C-B21F-7445FAFB7048}"/>
    <dgm:cxn modelId="{3CAB1668-9EEE-4A8A-9568-D71E7903E8F8}" type="presOf" srcId="{98084C31-3616-4310-876D-1B7A93AC945E}" destId="{55A448EA-00D7-4B47-AD01-3991C47BF0B4}" srcOrd="0" destOrd="0" presId="urn:microsoft.com/office/officeart/2016/7/layout/BasicLinearProcessNumbered"/>
    <dgm:cxn modelId="{C9384748-856A-4530-A5E4-B41AC987CFBF}" type="presOf" srcId="{E90DAAF6-3269-448F-9574-A227CABDC3B8}" destId="{B70F391E-E179-4647-BC31-9EDF7F7F7F00}" srcOrd="0" destOrd="0" presId="urn:microsoft.com/office/officeart/2016/7/layout/BasicLinearProcessNumbered"/>
    <dgm:cxn modelId="{537A6868-7994-49A7-9BD5-B0B2B58ED8F2}" srcId="{E90DAAF6-3269-448F-9574-A227CABDC3B8}" destId="{45CCEFAD-C714-4748-B51C-087199E8EBD7}" srcOrd="0" destOrd="0" parTransId="{C3B3FBB6-C0A0-4EBF-BDD7-A4E1F1566233}" sibTransId="{843DC59E-FD74-4477-B237-EA0F0B066384}"/>
    <dgm:cxn modelId="{492A4D58-2E31-4EF1-A85C-81E34C72F61B}" type="presOf" srcId="{98084C31-3616-4310-876D-1B7A93AC945E}" destId="{D44F8957-5685-4699-94D7-197BB8D656F2}" srcOrd="1" destOrd="0" presId="urn:microsoft.com/office/officeart/2016/7/layout/BasicLinearProcessNumbered"/>
    <dgm:cxn modelId="{E4C6797A-6948-40A3-A8CF-242214188182}" type="presOf" srcId="{3BDE82FD-1F52-4712-9350-4CBEDB5C844F}" destId="{41F44473-D890-4D16-9966-C288FCA724BC}" srcOrd="0" destOrd="0" presId="urn:microsoft.com/office/officeart/2016/7/layout/BasicLinearProcessNumbered"/>
    <dgm:cxn modelId="{5862F297-951B-431B-8DE2-D43701AD050B}" type="presOf" srcId="{537F5C19-6AD3-4C1B-A808-5803A6D11E9B}" destId="{C6D5FE92-74F8-45B9-B367-7E6C6A828405}" srcOrd="0" destOrd="0" presId="urn:microsoft.com/office/officeart/2016/7/layout/BasicLinearProcessNumbered"/>
    <dgm:cxn modelId="{86125ABB-4159-4C94-B17C-23639809B47B}" type="presOf" srcId="{45CCEFAD-C714-4748-B51C-087199E8EBD7}" destId="{A907702F-6913-4474-8B3E-D2D4FA3BD7BD}" srcOrd="0" destOrd="0" presId="urn:microsoft.com/office/officeart/2016/7/layout/BasicLinearProcessNumbered"/>
    <dgm:cxn modelId="{9D2B5ED3-D57D-4A33-BB45-14579DDEDA58}" type="presOf" srcId="{CCF63B70-4820-4F01-9EFC-D4121550873B}" destId="{EA9A3937-2752-4E05-9A05-CFFE7C1DD198}" srcOrd="0" destOrd="0" presId="urn:microsoft.com/office/officeart/2016/7/layout/BasicLinearProcessNumbered"/>
    <dgm:cxn modelId="{764A7DD6-7916-4A77-A987-579BFD5CD122}" srcId="{E90DAAF6-3269-448F-9574-A227CABDC3B8}" destId="{A993D3EB-42EF-419F-A857-CC0F74683597}" srcOrd="3" destOrd="0" parTransId="{A8DC56EE-F7AF-49FB-89FA-D83F55595C39}" sibTransId="{3BDE82FD-1F52-4712-9350-4CBEDB5C844F}"/>
    <dgm:cxn modelId="{E350F1E2-6AEC-4CAC-A93E-05BF11587FF7}" type="presOf" srcId="{79EC7913-355B-421C-B21F-7445FAFB7048}" destId="{934B35BA-4B68-424B-B243-D77DA91F23B8}" srcOrd="0" destOrd="0" presId="urn:microsoft.com/office/officeart/2016/7/layout/BasicLinearProcessNumbered"/>
    <dgm:cxn modelId="{ED7C60F9-D06C-4E16-B1EB-53DA746A33EE}" type="presOf" srcId="{A993D3EB-42EF-419F-A857-CC0F74683597}" destId="{4D6AAF94-F37B-4B5F-B2EC-7CE46D909C26}" srcOrd="1" destOrd="0" presId="urn:microsoft.com/office/officeart/2016/7/layout/BasicLinearProcessNumbered"/>
    <dgm:cxn modelId="{1E7CF8FD-6903-4FF9-B761-9EA6C052F4D2}" type="presOf" srcId="{843DC59E-FD74-4477-B237-EA0F0B066384}" destId="{ACC185D1-9CBA-4C09-96E0-A766E5D072B8}" srcOrd="0" destOrd="0" presId="urn:microsoft.com/office/officeart/2016/7/layout/BasicLinearProcessNumbered"/>
    <dgm:cxn modelId="{EA3CF7BB-5DB9-4C76-922B-1B119668A443}" type="presParOf" srcId="{B70F391E-E179-4647-BC31-9EDF7F7F7F00}" destId="{62B1A8AF-A8AB-4DD5-9E79-9D2CC2BB3478}" srcOrd="0" destOrd="0" presId="urn:microsoft.com/office/officeart/2016/7/layout/BasicLinearProcessNumbered"/>
    <dgm:cxn modelId="{2E282929-2138-4430-9F1A-F01256BF3E05}" type="presParOf" srcId="{62B1A8AF-A8AB-4DD5-9E79-9D2CC2BB3478}" destId="{A907702F-6913-4474-8B3E-D2D4FA3BD7BD}" srcOrd="0" destOrd="0" presId="urn:microsoft.com/office/officeart/2016/7/layout/BasicLinearProcessNumbered"/>
    <dgm:cxn modelId="{65AE182E-461D-4D97-821D-25AFDE78432C}" type="presParOf" srcId="{62B1A8AF-A8AB-4DD5-9E79-9D2CC2BB3478}" destId="{ACC185D1-9CBA-4C09-96E0-A766E5D072B8}" srcOrd="1" destOrd="0" presId="urn:microsoft.com/office/officeart/2016/7/layout/BasicLinearProcessNumbered"/>
    <dgm:cxn modelId="{C09FAB47-7DC0-4EDB-8097-B38ADF849648}" type="presParOf" srcId="{62B1A8AF-A8AB-4DD5-9E79-9D2CC2BB3478}" destId="{1A6BEA95-1374-4E57-8535-8162270990D3}" srcOrd="2" destOrd="0" presId="urn:microsoft.com/office/officeart/2016/7/layout/BasicLinearProcessNumbered"/>
    <dgm:cxn modelId="{9A7A6BE0-0621-4882-902E-C9B5208A035D}" type="presParOf" srcId="{62B1A8AF-A8AB-4DD5-9E79-9D2CC2BB3478}" destId="{7949F899-DD85-420D-97BC-C9CDA5F7E345}" srcOrd="3" destOrd="0" presId="urn:microsoft.com/office/officeart/2016/7/layout/BasicLinearProcessNumbered"/>
    <dgm:cxn modelId="{4FABB93C-9321-4BED-A7C9-F04F1B359027}" type="presParOf" srcId="{B70F391E-E179-4647-BC31-9EDF7F7F7F00}" destId="{B954AC7F-FE62-471C-8823-93570CBE39D6}" srcOrd="1" destOrd="0" presId="urn:microsoft.com/office/officeart/2016/7/layout/BasicLinearProcessNumbered"/>
    <dgm:cxn modelId="{C5C3FBA2-95B9-4A70-839A-77405822D7B9}" type="presParOf" srcId="{B70F391E-E179-4647-BC31-9EDF7F7F7F00}" destId="{FA2E22A4-A3B5-44C3-8B9E-AE34A5F32111}" srcOrd="2" destOrd="0" presId="urn:microsoft.com/office/officeart/2016/7/layout/BasicLinearProcessNumbered"/>
    <dgm:cxn modelId="{3AA49C89-8779-4C3A-A09C-96B181176FA8}" type="presParOf" srcId="{FA2E22A4-A3B5-44C3-8B9E-AE34A5F32111}" destId="{55A448EA-00D7-4B47-AD01-3991C47BF0B4}" srcOrd="0" destOrd="0" presId="urn:microsoft.com/office/officeart/2016/7/layout/BasicLinearProcessNumbered"/>
    <dgm:cxn modelId="{314FA6A7-814C-4350-87D4-49131BF1AEBD}" type="presParOf" srcId="{FA2E22A4-A3B5-44C3-8B9E-AE34A5F32111}" destId="{EA9A3937-2752-4E05-9A05-CFFE7C1DD198}" srcOrd="1" destOrd="0" presId="urn:microsoft.com/office/officeart/2016/7/layout/BasicLinearProcessNumbered"/>
    <dgm:cxn modelId="{B446308D-D379-48E4-9956-1A5953E2661F}" type="presParOf" srcId="{FA2E22A4-A3B5-44C3-8B9E-AE34A5F32111}" destId="{78CEBAAA-CDB6-4625-85E3-51B9DF5DF36E}" srcOrd="2" destOrd="0" presId="urn:microsoft.com/office/officeart/2016/7/layout/BasicLinearProcessNumbered"/>
    <dgm:cxn modelId="{7B05A86D-4808-4C21-9004-E3D20D75C5BE}" type="presParOf" srcId="{FA2E22A4-A3B5-44C3-8B9E-AE34A5F32111}" destId="{D44F8957-5685-4699-94D7-197BB8D656F2}" srcOrd="3" destOrd="0" presId="urn:microsoft.com/office/officeart/2016/7/layout/BasicLinearProcessNumbered"/>
    <dgm:cxn modelId="{F5A63D40-1F46-4FFA-8058-6ED22A86FFAB}" type="presParOf" srcId="{B70F391E-E179-4647-BC31-9EDF7F7F7F00}" destId="{4E23A7D1-25CB-4C29-890D-00A953ABA7B8}" srcOrd="3" destOrd="0" presId="urn:microsoft.com/office/officeart/2016/7/layout/BasicLinearProcessNumbered"/>
    <dgm:cxn modelId="{B235A00B-B3D2-4582-846C-163EBBCE22CA}" type="presParOf" srcId="{B70F391E-E179-4647-BC31-9EDF7F7F7F00}" destId="{52561E08-50FF-49D9-BFD1-B3AC2CE9289F}" srcOrd="4" destOrd="0" presId="urn:microsoft.com/office/officeart/2016/7/layout/BasicLinearProcessNumbered"/>
    <dgm:cxn modelId="{18D10BE6-7195-4978-89D3-21BF5F8DBD46}" type="presParOf" srcId="{52561E08-50FF-49D9-BFD1-B3AC2CE9289F}" destId="{C6D5FE92-74F8-45B9-B367-7E6C6A828405}" srcOrd="0" destOrd="0" presId="urn:microsoft.com/office/officeart/2016/7/layout/BasicLinearProcessNumbered"/>
    <dgm:cxn modelId="{0D733864-2965-4281-AD5B-A6BDFC4E533E}" type="presParOf" srcId="{52561E08-50FF-49D9-BFD1-B3AC2CE9289F}" destId="{934B35BA-4B68-424B-B243-D77DA91F23B8}" srcOrd="1" destOrd="0" presId="urn:microsoft.com/office/officeart/2016/7/layout/BasicLinearProcessNumbered"/>
    <dgm:cxn modelId="{AD486CA5-6C59-41B1-A1C3-BB5605290115}" type="presParOf" srcId="{52561E08-50FF-49D9-BFD1-B3AC2CE9289F}" destId="{FDBE17CC-D9FF-45B1-BC0D-460EB7942FAC}" srcOrd="2" destOrd="0" presId="urn:microsoft.com/office/officeart/2016/7/layout/BasicLinearProcessNumbered"/>
    <dgm:cxn modelId="{911CD3CC-E60C-4C5A-A74F-A7F746481F75}" type="presParOf" srcId="{52561E08-50FF-49D9-BFD1-B3AC2CE9289F}" destId="{7DB7E976-23CB-463F-A0E9-734FD683F0CA}" srcOrd="3" destOrd="0" presId="urn:microsoft.com/office/officeart/2016/7/layout/BasicLinearProcessNumbered"/>
    <dgm:cxn modelId="{925245FD-BBE5-4D98-8E5E-2A60BA8E47DE}" type="presParOf" srcId="{B70F391E-E179-4647-BC31-9EDF7F7F7F00}" destId="{44AC180E-7477-40CA-B323-7717908FE660}" srcOrd="5" destOrd="0" presId="urn:microsoft.com/office/officeart/2016/7/layout/BasicLinearProcessNumbered"/>
    <dgm:cxn modelId="{0CFED0CB-939B-409F-8A03-A751FD7AD235}" type="presParOf" srcId="{B70F391E-E179-4647-BC31-9EDF7F7F7F00}" destId="{9D64DBC6-2001-44D2-9D1F-DA49BA758BBB}" srcOrd="6" destOrd="0" presId="urn:microsoft.com/office/officeart/2016/7/layout/BasicLinearProcessNumbered"/>
    <dgm:cxn modelId="{3C7E2F35-CD27-48ED-BA9A-6F619F6359CD}" type="presParOf" srcId="{9D64DBC6-2001-44D2-9D1F-DA49BA758BBB}" destId="{3CB63FEF-D80B-427E-A4F7-B393A913E2D0}" srcOrd="0" destOrd="0" presId="urn:microsoft.com/office/officeart/2016/7/layout/BasicLinearProcessNumbered"/>
    <dgm:cxn modelId="{66BFC83C-1A9B-4B36-86A8-D4D61D47D98F}" type="presParOf" srcId="{9D64DBC6-2001-44D2-9D1F-DA49BA758BBB}" destId="{41F44473-D890-4D16-9966-C288FCA724BC}" srcOrd="1" destOrd="0" presId="urn:microsoft.com/office/officeart/2016/7/layout/BasicLinearProcessNumbered"/>
    <dgm:cxn modelId="{A7B42FE3-3F04-415D-985B-EB017C28A93E}" type="presParOf" srcId="{9D64DBC6-2001-44D2-9D1F-DA49BA758BBB}" destId="{CE67C63D-35DF-485E-877F-EBA0D1DA7A1B}" srcOrd="2" destOrd="0" presId="urn:microsoft.com/office/officeart/2016/7/layout/BasicLinearProcessNumbered"/>
    <dgm:cxn modelId="{8302FFF7-D466-4E18-A947-9A25DA6CF694}" type="presParOf" srcId="{9D64DBC6-2001-44D2-9D1F-DA49BA758BBB}" destId="{4D6AAF94-F37B-4B5F-B2EC-7CE46D909C26}" srcOrd="3" destOrd="0" presId="urn:microsoft.com/office/officeart/2016/7/layout/BasicLinearProcessNumbered"/>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07702F-6913-4474-8B3E-D2D4FA3BD7BD}">
      <dsp:nvSpPr>
        <dsp:cNvPr id="0" name=""/>
        <dsp:cNvSpPr/>
      </dsp:nvSpPr>
      <dsp:spPr>
        <a:xfrm>
          <a:off x="0" y="-583194"/>
          <a:ext cx="2159533" cy="34069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366" tIns="330200" rIns="168366" bIns="330200" numCol="1" spcCol="1270" anchor="t" anchorCtr="0">
          <a:noAutofit/>
        </a:bodyPr>
        <a:lstStyle/>
        <a:p>
          <a:pPr marL="0" lvl="0" indent="0" algn="l" defTabSz="711200">
            <a:lnSpc>
              <a:spcPct val="90000"/>
            </a:lnSpc>
            <a:spcBef>
              <a:spcPct val="0"/>
            </a:spcBef>
            <a:spcAft>
              <a:spcPct val="35000"/>
            </a:spcAft>
            <a:buNone/>
          </a:pPr>
          <a:r>
            <a:rPr lang="en-CA" sz="1600" b="0" i="0" u="none" kern="1200" dirty="0">
              <a:ln>
                <a:noFill/>
              </a:ln>
              <a:latin typeface="Avenir Next LT Pro" panose="020B0504020202020204" pitchFamily="34" charset="0"/>
            </a:rPr>
            <a:t>Learn why change fatigue is so constant today in the workplace </a:t>
          </a:r>
          <a:endParaRPr lang="en-US" sz="1600" kern="1200" dirty="0">
            <a:ln>
              <a:noFill/>
            </a:ln>
            <a:latin typeface="Avenir Next LT Pro" panose="020B0504020202020204" pitchFamily="34" charset="0"/>
          </a:endParaRPr>
        </a:p>
      </dsp:txBody>
      <dsp:txXfrm>
        <a:off x="0" y="711427"/>
        <a:ext cx="2159533" cy="2044140"/>
      </dsp:txXfrm>
    </dsp:sp>
    <dsp:sp modelId="{ACC185D1-9CBA-4C09-96E0-A766E5D072B8}">
      <dsp:nvSpPr>
        <dsp:cNvPr id="0" name=""/>
        <dsp:cNvSpPr/>
      </dsp:nvSpPr>
      <dsp:spPr>
        <a:xfrm>
          <a:off x="746412" y="212987"/>
          <a:ext cx="672153" cy="672153"/>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52404" tIns="12700" rIns="52404" bIns="12700" numCol="1" spcCol="1270" anchor="ctr" anchorCtr="0">
          <a:noAutofit/>
        </a:bodyPr>
        <a:lstStyle/>
        <a:p>
          <a:pPr marL="0" lvl="0" indent="0" algn="ctr" defTabSz="711200">
            <a:lnSpc>
              <a:spcPct val="90000"/>
            </a:lnSpc>
            <a:spcBef>
              <a:spcPct val="0"/>
            </a:spcBef>
            <a:spcAft>
              <a:spcPct val="35000"/>
            </a:spcAft>
            <a:buNone/>
          </a:pPr>
          <a:r>
            <a:rPr lang="en-US" sz="1600" kern="1200">
              <a:ln>
                <a:noFill/>
              </a:ln>
              <a:latin typeface="Avenir Next LT Pro" panose="020B0504020202020204" pitchFamily="34" charset="0"/>
            </a:rPr>
            <a:t>1</a:t>
          </a:r>
          <a:endParaRPr lang="en-US" sz="1600" kern="1200" dirty="0">
            <a:ln>
              <a:noFill/>
            </a:ln>
            <a:latin typeface="Avenir Next LT Pro" panose="020B0504020202020204" pitchFamily="34" charset="0"/>
          </a:endParaRPr>
        </a:p>
      </dsp:txBody>
      <dsp:txXfrm>
        <a:off x="844847" y="311422"/>
        <a:ext cx="475283" cy="475283"/>
      </dsp:txXfrm>
    </dsp:sp>
    <dsp:sp modelId="{1A6BEA95-1374-4E57-8535-8162270990D3}">
      <dsp:nvSpPr>
        <dsp:cNvPr id="0" name=""/>
        <dsp:cNvSpPr/>
      </dsp:nvSpPr>
      <dsp:spPr>
        <a:xfrm>
          <a:off x="2722" y="2240440"/>
          <a:ext cx="2159533" cy="72"/>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5A448EA-00D7-4B47-AD01-3991C47BF0B4}">
      <dsp:nvSpPr>
        <dsp:cNvPr id="0" name=""/>
        <dsp:cNvSpPr/>
      </dsp:nvSpPr>
      <dsp:spPr>
        <a:xfrm>
          <a:off x="2378208" y="-583194"/>
          <a:ext cx="2159533" cy="34069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366" tIns="330200" rIns="168366" bIns="330200" numCol="1" spcCol="1270" anchor="t" anchorCtr="0">
          <a:noAutofit/>
        </a:bodyPr>
        <a:lstStyle/>
        <a:p>
          <a:pPr marL="0" lvl="0" indent="0" algn="l" defTabSz="711200">
            <a:lnSpc>
              <a:spcPct val="90000"/>
            </a:lnSpc>
            <a:spcBef>
              <a:spcPct val="0"/>
            </a:spcBef>
            <a:spcAft>
              <a:spcPct val="35000"/>
            </a:spcAft>
            <a:buNone/>
          </a:pPr>
          <a:r>
            <a:rPr lang="en-CA" sz="1600" b="0" i="0" u="none" kern="1200" dirty="0">
              <a:ln>
                <a:noFill/>
              </a:ln>
              <a:latin typeface="Avenir Next LT Pro" panose="020B0504020202020204" pitchFamily="34" charset="0"/>
            </a:rPr>
            <a:t>Explore some of the neurological reasons why change is hard</a:t>
          </a:r>
          <a:endParaRPr lang="en-US" sz="1600" kern="1200" dirty="0">
            <a:ln>
              <a:noFill/>
            </a:ln>
            <a:latin typeface="Avenir Next LT Pro" panose="020B0504020202020204" pitchFamily="34" charset="0"/>
          </a:endParaRPr>
        </a:p>
      </dsp:txBody>
      <dsp:txXfrm>
        <a:off x="2378208" y="711427"/>
        <a:ext cx="2159533" cy="2044140"/>
      </dsp:txXfrm>
    </dsp:sp>
    <dsp:sp modelId="{EA9A3937-2752-4E05-9A05-CFFE7C1DD198}">
      <dsp:nvSpPr>
        <dsp:cNvPr id="0" name=""/>
        <dsp:cNvSpPr/>
      </dsp:nvSpPr>
      <dsp:spPr>
        <a:xfrm>
          <a:off x="3121898" y="212987"/>
          <a:ext cx="672153" cy="672153"/>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52404" tIns="12700" rIns="52404" bIns="12700" numCol="1" spcCol="1270" anchor="ctr" anchorCtr="0">
          <a:noAutofit/>
        </a:bodyPr>
        <a:lstStyle/>
        <a:p>
          <a:pPr marL="0" lvl="0" indent="0" algn="ctr" defTabSz="711200">
            <a:lnSpc>
              <a:spcPct val="90000"/>
            </a:lnSpc>
            <a:spcBef>
              <a:spcPct val="0"/>
            </a:spcBef>
            <a:spcAft>
              <a:spcPct val="35000"/>
            </a:spcAft>
            <a:buNone/>
          </a:pPr>
          <a:r>
            <a:rPr lang="en-US" sz="1600" kern="1200">
              <a:ln>
                <a:noFill/>
              </a:ln>
              <a:latin typeface="Avenir Next LT Pro" panose="020B0504020202020204" pitchFamily="34" charset="0"/>
            </a:rPr>
            <a:t>2</a:t>
          </a:r>
          <a:endParaRPr lang="en-US" sz="1600" kern="1200" dirty="0">
            <a:ln>
              <a:noFill/>
            </a:ln>
            <a:latin typeface="Avenir Next LT Pro" panose="020B0504020202020204" pitchFamily="34" charset="0"/>
          </a:endParaRPr>
        </a:p>
      </dsp:txBody>
      <dsp:txXfrm>
        <a:off x="3220333" y="311422"/>
        <a:ext cx="475283" cy="475283"/>
      </dsp:txXfrm>
    </dsp:sp>
    <dsp:sp modelId="{78CEBAAA-CDB6-4625-85E3-51B9DF5DF36E}">
      <dsp:nvSpPr>
        <dsp:cNvPr id="0" name=""/>
        <dsp:cNvSpPr/>
      </dsp:nvSpPr>
      <dsp:spPr>
        <a:xfrm>
          <a:off x="2317223" y="2240440"/>
          <a:ext cx="2159533" cy="72"/>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C6D5FE92-74F8-45B9-B367-7E6C6A828405}">
      <dsp:nvSpPr>
        <dsp:cNvPr id="0" name=""/>
        <dsp:cNvSpPr/>
      </dsp:nvSpPr>
      <dsp:spPr>
        <a:xfrm>
          <a:off x="4753695" y="-583194"/>
          <a:ext cx="2159533" cy="34069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366" tIns="330200" rIns="168366" bIns="330200" numCol="1" spcCol="1270" anchor="t" anchorCtr="0">
          <a:noAutofit/>
        </a:bodyPr>
        <a:lstStyle/>
        <a:p>
          <a:pPr marL="0" lvl="0" indent="0" algn="l" defTabSz="666750">
            <a:lnSpc>
              <a:spcPct val="90000"/>
            </a:lnSpc>
            <a:spcBef>
              <a:spcPct val="0"/>
            </a:spcBef>
            <a:spcAft>
              <a:spcPct val="35000"/>
            </a:spcAft>
            <a:buNone/>
          </a:pPr>
          <a:r>
            <a:rPr lang="en-CA" sz="1500" b="0" i="0" u="none" kern="1200" dirty="0">
              <a:ln>
                <a:noFill/>
              </a:ln>
              <a:latin typeface="Avenir Next LT Pro" panose="020B0504020202020204" pitchFamily="34" charset="0"/>
            </a:rPr>
            <a:t>Reflect on ways you can switch your thinking and actions to break through barriers to change</a:t>
          </a:r>
          <a:endParaRPr lang="en-US" sz="1500" kern="1200" dirty="0">
            <a:ln>
              <a:noFill/>
            </a:ln>
            <a:latin typeface="Avenir Next LT Pro" panose="020B0504020202020204" pitchFamily="34" charset="0"/>
          </a:endParaRPr>
        </a:p>
      </dsp:txBody>
      <dsp:txXfrm>
        <a:off x="4753695" y="711427"/>
        <a:ext cx="2159533" cy="2044140"/>
      </dsp:txXfrm>
    </dsp:sp>
    <dsp:sp modelId="{934B35BA-4B68-424B-B243-D77DA91F23B8}">
      <dsp:nvSpPr>
        <dsp:cNvPr id="0" name=""/>
        <dsp:cNvSpPr/>
      </dsp:nvSpPr>
      <dsp:spPr>
        <a:xfrm>
          <a:off x="5497385" y="212987"/>
          <a:ext cx="672153" cy="672153"/>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52404" tIns="12700" rIns="52404" bIns="12700" numCol="1" spcCol="1270" anchor="ctr" anchorCtr="0">
          <a:noAutofit/>
        </a:bodyPr>
        <a:lstStyle/>
        <a:p>
          <a:pPr marL="0" lvl="0" indent="0" algn="ctr" defTabSz="711200">
            <a:lnSpc>
              <a:spcPct val="90000"/>
            </a:lnSpc>
            <a:spcBef>
              <a:spcPct val="0"/>
            </a:spcBef>
            <a:spcAft>
              <a:spcPct val="35000"/>
            </a:spcAft>
            <a:buNone/>
          </a:pPr>
          <a:r>
            <a:rPr lang="en-US" sz="1600" kern="1200" dirty="0">
              <a:ln>
                <a:noFill/>
              </a:ln>
              <a:latin typeface="Avenir Next LT Pro" panose="020B0504020202020204" pitchFamily="34" charset="0"/>
            </a:rPr>
            <a:t>3</a:t>
          </a:r>
        </a:p>
      </dsp:txBody>
      <dsp:txXfrm>
        <a:off x="5595820" y="311422"/>
        <a:ext cx="475283" cy="475283"/>
      </dsp:txXfrm>
    </dsp:sp>
    <dsp:sp modelId="{FDBE17CC-D9FF-45B1-BC0D-460EB7942FAC}">
      <dsp:nvSpPr>
        <dsp:cNvPr id="0" name=""/>
        <dsp:cNvSpPr/>
      </dsp:nvSpPr>
      <dsp:spPr>
        <a:xfrm>
          <a:off x="4753695" y="2240440"/>
          <a:ext cx="2159533" cy="72"/>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3CB63FEF-D80B-427E-A4F7-B393A913E2D0}">
      <dsp:nvSpPr>
        <dsp:cNvPr id="0" name=""/>
        <dsp:cNvSpPr/>
      </dsp:nvSpPr>
      <dsp:spPr>
        <a:xfrm>
          <a:off x="7129182" y="-583194"/>
          <a:ext cx="2159533" cy="34069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366" tIns="330200" rIns="168366" bIns="330200" numCol="1" spcCol="1270" anchor="t" anchorCtr="0">
          <a:noAutofit/>
        </a:bodyPr>
        <a:lstStyle/>
        <a:p>
          <a:pPr marL="0" lvl="0" indent="0" algn="l" defTabSz="711200">
            <a:lnSpc>
              <a:spcPct val="90000"/>
            </a:lnSpc>
            <a:spcBef>
              <a:spcPct val="0"/>
            </a:spcBef>
            <a:spcAft>
              <a:spcPct val="35000"/>
            </a:spcAft>
            <a:buNone/>
          </a:pPr>
          <a:r>
            <a:rPr lang="en-CA" sz="1600" kern="1200" dirty="0">
              <a:ln>
                <a:noFill/>
              </a:ln>
              <a:latin typeface="Avenir Next LT Pro" panose="020B0504020202020204" pitchFamily="34" charset="0"/>
            </a:rPr>
            <a:t>Develop some actions to take in your own life to navigate constant change</a:t>
          </a:r>
          <a:endParaRPr lang="en-US" sz="1600" kern="1200" dirty="0">
            <a:ln>
              <a:noFill/>
            </a:ln>
            <a:latin typeface="Avenir Next LT Pro" panose="020B0504020202020204" pitchFamily="34" charset="0"/>
          </a:endParaRPr>
        </a:p>
      </dsp:txBody>
      <dsp:txXfrm>
        <a:off x="7129182" y="711427"/>
        <a:ext cx="2159533" cy="2044140"/>
      </dsp:txXfrm>
    </dsp:sp>
    <dsp:sp modelId="{41F44473-D890-4D16-9966-C288FCA724BC}">
      <dsp:nvSpPr>
        <dsp:cNvPr id="0" name=""/>
        <dsp:cNvSpPr/>
      </dsp:nvSpPr>
      <dsp:spPr>
        <a:xfrm>
          <a:off x="7872872" y="212987"/>
          <a:ext cx="672153" cy="672153"/>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52404" tIns="12700" rIns="52404" bIns="12700" numCol="1" spcCol="1270" anchor="ctr" anchorCtr="0">
          <a:noAutofit/>
        </a:bodyPr>
        <a:lstStyle/>
        <a:p>
          <a:pPr marL="0" lvl="0" indent="0" algn="ctr" defTabSz="711200">
            <a:lnSpc>
              <a:spcPct val="90000"/>
            </a:lnSpc>
            <a:spcBef>
              <a:spcPct val="0"/>
            </a:spcBef>
            <a:spcAft>
              <a:spcPct val="35000"/>
            </a:spcAft>
            <a:buNone/>
          </a:pPr>
          <a:r>
            <a:rPr lang="en-US" sz="1600" kern="1200" dirty="0">
              <a:ln>
                <a:noFill/>
              </a:ln>
              <a:latin typeface="Avenir Next LT Pro" panose="020B0504020202020204" pitchFamily="34" charset="0"/>
            </a:rPr>
            <a:t>4</a:t>
          </a:r>
        </a:p>
      </dsp:txBody>
      <dsp:txXfrm>
        <a:off x="7971307" y="311422"/>
        <a:ext cx="475283" cy="475283"/>
      </dsp:txXfrm>
    </dsp:sp>
    <dsp:sp modelId="{CE67C63D-35DF-485E-877F-EBA0D1DA7A1B}">
      <dsp:nvSpPr>
        <dsp:cNvPr id="0" name=""/>
        <dsp:cNvSpPr/>
      </dsp:nvSpPr>
      <dsp:spPr>
        <a:xfrm>
          <a:off x="7129182" y="2240440"/>
          <a:ext cx="2159533" cy="72"/>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ECF166-53BC-12A3-4F79-E0D8E45CF3CD}"/>
              </a:ext>
            </a:extLst>
          </p:cNvPr>
          <p:cNvSpPr>
            <a:spLocks noGrp="1"/>
          </p:cNvSpPr>
          <p:nvPr>
            <p:ph type="hdr" sz="quarter"/>
          </p:nvPr>
        </p:nvSpPr>
        <p:spPr>
          <a:xfrm>
            <a:off x="0" y="0"/>
            <a:ext cx="24765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3CAA4A9C-BA3F-B644-0CF7-422510DB6C78}"/>
              </a:ext>
            </a:extLst>
          </p:cNvPr>
          <p:cNvSpPr>
            <a:spLocks noGrp="1"/>
          </p:cNvSpPr>
          <p:nvPr>
            <p:ph type="dt" sz="quarter" idx="1"/>
          </p:nvPr>
        </p:nvSpPr>
        <p:spPr>
          <a:xfrm>
            <a:off x="3236913" y="0"/>
            <a:ext cx="2476500" cy="458788"/>
          </a:xfrm>
          <a:prstGeom prst="rect">
            <a:avLst/>
          </a:prstGeom>
        </p:spPr>
        <p:txBody>
          <a:bodyPr vert="horz" lIns="91440" tIns="45720" rIns="91440" bIns="45720" rtlCol="0"/>
          <a:lstStyle>
            <a:lvl1pPr algn="r">
              <a:defRPr sz="1200"/>
            </a:lvl1pPr>
          </a:lstStyle>
          <a:p>
            <a:fld id="{634A2DD2-06AA-469C-BB45-DD1EB4A0FAB0}" type="datetimeFigureOut">
              <a:rPr lang="en-CA" smtClean="0"/>
              <a:t>2023-03-25</a:t>
            </a:fld>
            <a:endParaRPr lang="en-CA"/>
          </a:p>
        </p:txBody>
      </p:sp>
      <p:sp>
        <p:nvSpPr>
          <p:cNvPr id="4" name="Footer Placeholder 3">
            <a:extLst>
              <a:ext uri="{FF2B5EF4-FFF2-40B4-BE49-F238E27FC236}">
                <a16:creationId xmlns:a16="http://schemas.microsoft.com/office/drawing/2014/main" id="{9B6E8704-A3A2-0C12-D4AA-9B80A9580526}"/>
              </a:ext>
            </a:extLst>
          </p:cNvPr>
          <p:cNvSpPr>
            <a:spLocks noGrp="1"/>
          </p:cNvSpPr>
          <p:nvPr>
            <p:ph type="ftr" sz="quarter" idx="2"/>
          </p:nvPr>
        </p:nvSpPr>
        <p:spPr>
          <a:xfrm>
            <a:off x="0" y="8685213"/>
            <a:ext cx="24765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B185DFFA-9272-5D00-5043-372AC6C1B112}"/>
              </a:ext>
            </a:extLst>
          </p:cNvPr>
          <p:cNvSpPr>
            <a:spLocks noGrp="1"/>
          </p:cNvSpPr>
          <p:nvPr>
            <p:ph type="sldNum" sz="quarter" idx="3"/>
          </p:nvPr>
        </p:nvSpPr>
        <p:spPr>
          <a:xfrm>
            <a:off x="3236913" y="8685213"/>
            <a:ext cx="2476500" cy="458787"/>
          </a:xfrm>
          <a:prstGeom prst="rect">
            <a:avLst/>
          </a:prstGeom>
        </p:spPr>
        <p:txBody>
          <a:bodyPr vert="horz" lIns="91440" tIns="45720" rIns="91440" bIns="45720" rtlCol="0" anchor="b"/>
          <a:lstStyle>
            <a:lvl1pPr algn="r">
              <a:defRPr sz="1200"/>
            </a:lvl1pPr>
          </a:lstStyle>
          <a:p>
            <a:fld id="{CC51FCF3-A8BC-497B-9F41-473D9E40FB93}" type="slidenum">
              <a:rPr lang="en-CA" smtClean="0"/>
              <a:t>‹#›</a:t>
            </a:fld>
            <a:endParaRPr lang="en-CA"/>
          </a:p>
        </p:txBody>
      </p:sp>
    </p:spTree>
    <p:extLst>
      <p:ext uri="{BB962C8B-B14F-4D97-AF65-F5344CB8AC3E}">
        <p14:creationId xmlns:p14="http://schemas.microsoft.com/office/powerpoint/2010/main" val="258838871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180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905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571500" y="4343400"/>
            <a:ext cx="45720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weforum.org/agenda/2018/12/24-cognitive-biases-that-are-warping-your-perception-of-reality/"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X9KP8uiGZTs&amp;list=PLAdDYdehNTNycbBC9aX6XZln5uJFQc5pv&amp;index=11"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1:notes"/>
          <p:cNvSpPr>
            <a:spLocks noGrp="1" noRot="1" noChangeAspect="1"/>
          </p:cNvSpPr>
          <p:nvPr>
            <p:ph type="sldImg" idx="2"/>
          </p:nvPr>
        </p:nvSpPr>
        <p:spPr>
          <a:xfrm>
            <a:off x="-1905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 name="Google Shape;54;p1:notes"/>
          <p:cNvSpPr txBox="1">
            <a:spLocks noGrp="1"/>
          </p:cNvSpPr>
          <p:nvPr>
            <p:ph type="body" idx="1"/>
          </p:nvPr>
        </p:nvSpPr>
        <p:spPr>
          <a:xfrm>
            <a:off x="571500" y="4343400"/>
            <a:ext cx="45720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100" u="sng" dirty="0">
                <a:effectLst/>
                <a:latin typeface="Calibri" panose="020F0502020204030204" pitchFamily="34" charset="0"/>
                <a:ea typeface="DengXian" panose="02010600030101010101" pitchFamily="2" charset="-122"/>
                <a:cs typeface="Times New Roman" panose="02020603050405020304" pitchFamily="18" charset="0"/>
              </a:rPr>
              <a:t>THANK YOU</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100" u="sng" dirty="0">
                <a:effectLst/>
                <a:latin typeface="Calibri" panose="020F0502020204030204" pitchFamily="34" charset="0"/>
                <a:ea typeface="DengXian" panose="02010600030101010101" pitchFamily="2" charset="-122"/>
                <a:cs typeface="Times New Roman" panose="02020603050405020304" pitchFamily="18" charset="0"/>
              </a:rPr>
              <a:t>INTRODUCE SELF</a:t>
            </a:r>
            <a:br>
              <a:rPr lang="en-US" sz="1100" dirty="0">
                <a:effectLst/>
                <a:latin typeface="Calibri" panose="020F0502020204030204" pitchFamily="34" charset="0"/>
                <a:ea typeface="DengXian" panose="02010600030101010101" pitchFamily="2" charset="-122"/>
                <a:cs typeface="Times New Roman" panose="02020603050405020304" pitchFamily="18" charset="0"/>
              </a:rPr>
            </a:br>
            <a:endParaRPr lang="en-US" sz="1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u="sng" dirty="0">
                <a:effectLst/>
                <a:latin typeface="Calibri" panose="020F0502020204030204" pitchFamily="34" charset="0"/>
                <a:ea typeface="DengXian" panose="02010600030101010101" pitchFamily="2" charset="-122"/>
                <a:cs typeface="Times New Roman" panose="02020603050405020304" pitchFamily="18" charset="0"/>
              </a:rPr>
              <a:t>LAND ACKNOWLEDGEMENT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Let’s practice making a switch</a:t>
            </a:r>
          </a:p>
          <a:p>
            <a:pPr marL="0" indent="0">
              <a:buFont typeface="Arial" panose="020B0604020202020204" pitchFamily="34" charset="0"/>
              <a:buNone/>
            </a:pPr>
            <a:r>
              <a:rPr lang="en-CA" dirty="0"/>
              <a:t>Take one of the changes you reflected on earlier</a:t>
            </a:r>
          </a:p>
          <a:p>
            <a:pPr marL="0" indent="0">
              <a:buFont typeface="Arial" panose="020B0604020202020204" pitchFamily="34" charset="0"/>
              <a:buNone/>
            </a:pPr>
            <a:r>
              <a:rPr lang="en-CA" u="sng" dirty="0"/>
              <a:t>And MAKE A CHOICE right now</a:t>
            </a:r>
          </a:p>
          <a:p>
            <a:pPr marL="0" indent="0">
              <a:buFont typeface="Arial" panose="020B0604020202020204" pitchFamily="34" charset="0"/>
              <a:buNone/>
            </a:pPr>
            <a:r>
              <a:rPr lang="en-CA" dirty="0"/>
              <a:t>How can you REMOVE some of the AMBIGUITY from the change?</a:t>
            </a:r>
          </a:p>
          <a:p>
            <a:pPr marL="158750" indent="0">
              <a:buNone/>
            </a:pPr>
            <a:endParaRPr lang="en-CA" dirty="0"/>
          </a:p>
          <a:p>
            <a:pPr marL="0" indent="0">
              <a:buFont typeface="Arial" panose="020B0604020202020204" pitchFamily="34" charset="0"/>
              <a:buNone/>
            </a:pPr>
            <a:r>
              <a:rPr lang="en-CA" u="sng" dirty="0"/>
              <a:t>FIND THE BRIGHT SPOTS</a:t>
            </a:r>
            <a:r>
              <a:rPr lang="en-CA" dirty="0"/>
              <a:t>	</a:t>
            </a:r>
          </a:p>
          <a:p>
            <a:pPr marL="0" indent="0">
              <a:buFont typeface="Arial" panose="020B0604020202020204" pitchFamily="34" charset="0"/>
              <a:buNone/>
            </a:pPr>
            <a:r>
              <a:rPr lang="en-CA" dirty="0"/>
              <a:t>Can you focus on an aspect that’s working rather than on the problem? </a:t>
            </a:r>
          </a:p>
          <a:p>
            <a:pPr marL="0" indent="0">
              <a:buFont typeface="Arial" panose="020B0604020202020204" pitchFamily="34" charset="0"/>
              <a:buNone/>
            </a:pPr>
            <a:endParaRPr lang="en-CA" dirty="0"/>
          </a:p>
          <a:p>
            <a:pPr marL="0" indent="0">
              <a:buFont typeface="Arial" panose="020B0604020202020204" pitchFamily="34" charset="0"/>
              <a:buNone/>
            </a:pPr>
            <a:r>
              <a:rPr lang="en-CA" u="sng" dirty="0"/>
              <a:t>DESTINATION POSTCARD	</a:t>
            </a:r>
          </a:p>
          <a:p>
            <a:pPr marL="0" indent="0">
              <a:buFont typeface="Arial" panose="020B0604020202020204" pitchFamily="34" charset="0"/>
              <a:buNone/>
            </a:pPr>
            <a:r>
              <a:rPr lang="en-CA" dirty="0"/>
              <a:t>Can you clarify your destination? </a:t>
            </a:r>
          </a:p>
          <a:p>
            <a:pPr marL="171450" indent="-171450">
              <a:buFont typeface="Arial" panose="020B0604020202020204" pitchFamily="34" charset="0"/>
              <a:buChar char="•"/>
            </a:pPr>
            <a:endParaRPr lang="en-CA" u="sng" dirty="0"/>
          </a:p>
          <a:p>
            <a:pPr marL="0" indent="0">
              <a:buFont typeface="Arial" panose="020B0604020202020204" pitchFamily="34" charset="0"/>
              <a:buNone/>
            </a:pPr>
            <a:r>
              <a:rPr lang="en-CA" u="sng" dirty="0"/>
              <a:t>SCRIPT THE CRITICAL MOVES	</a:t>
            </a:r>
          </a:p>
          <a:p>
            <a:pPr marL="0" indent="0">
              <a:buFont typeface="Arial" panose="020B0604020202020204" pitchFamily="34" charset="0"/>
              <a:buNone/>
            </a:pPr>
            <a:r>
              <a:rPr lang="en-CA" dirty="0"/>
              <a:t>Or map out the key steps on your journey to that destination? </a:t>
            </a:r>
          </a:p>
          <a:p>
            <a:pPr marL="0" indent="0">
              <a:buFont typeface="Arial" panose="020B0604020202020204" pitchFamily="34" charset="0"/>
              <a:buNone/>
            </a:pPr>
            <a:endParaRPr lang="en-CA" dirty="0"/>
          </a:p>
          <a:p>
            <a:pPr marL="0" indent="0">
              <a:buFont typeface="Arial" panose="020B0604020202020204" pitchFamily="34" charset="0"/>
              <a:buNone/>
            </a:pPr>
            <a:r>
              <a:rPr lang="en-CA" dirty="0"/>
              <a:t>(If time allows: Share story of being paralyzed by choice and how to put it all together if time allows)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CC850-6026-4904-80F2-C0D01E9833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692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sz="1800" b="0" i="0" u="sng" strike="noStrike" dirty="0">
                <a:solidFill>
                  <a:srgbClr val="31393C"/>
                </a:solidFill>
                <a:effectLst/>
                <a:latin typeface="Arial" panose="020B0604020202020204" pitchFamily="34" charset="0"/>
              </a:rPr>
              <a:t>FORGET ABOUT THE ELEPHANT</a:t>
            </a:r>
          </a:p>
          <a:p>
            <a:pPr marL="0" indent="0">
              <a:buNone/>
            </a:pPr>
            <a:r>
              <a:rPr lang="en-CA" sz="1800" b="0" i="0" u="none" strike="noStrike" dirty="0">
                <a:solidFill>
                  <a:srgbClr val="31393C"/>
                </a:solidFill>
                <a:effectLst/>
                <a:latin typeface="Arial" panose="020B0604020202020204" pitchFamily="34" charset="0"/>
              </a:rPr>
              <a:t>Often times in change we spend so much time on directing the rider, we forget about the elephant</a:t>
            </a:r>
          </a:p>
          <a:p>
            <a:pPr marL="0" indent="0">
              <a:buNone/>
            </a:pPr>
            <a:endParaRPr lang="en-CA" sz="1800" b="0" i="0" u="none" strike="noStrike" dirty="0">
              <a:solidFill>
                <a:srgbClr val="31393C"/>
              </a:solidFill>
              <a:effectLst/>
              <a:latin typeface="Arial" panose="020B0604020202020204" pitchFamily="34" charset="0"/>
            </a:endParaRPr>
          </a:p>
          <a:p>
            <a:pPr marL="0" indent="0">
              <a:buNone/>
            </a:pPr>
            <a:r>
              <a:rPr lang="en-CA" sz="1800" b="0" i="0" u="sng" strike="noStrike" dirty="0">
                <a:solidFill>
                  <a:srgbClr val="31393C"/>
                </a:solidFill>
                <a:effectLst/>
                <a:latin typeface="Arial" panose="020B0604020202020204" pitchFamily="34" charset="0"/>
              </a:rPr>
              <a:t>WEIGHT ADVANTAGE</a:t>
            </a:r>
          </a:p>
          <a:p>
            <a:pPr marL="0" indent="0">
              <a:buNone/>
            </a:pPr>
            <a:r>
              <a:rPr lang="en-CA" sz="1800" b="0" i="0" u="none" strike="noStrike" dirty="0">
                <a:solidFill>
                  <a:srgbClr val="31393C"/>
                </a:solidFill>
                <a:effectLst/>
                <a:latin typeface="Arial" panose="020B0604020202020204" pitchFamily="34" charset="0"/>
              </a:rPr>
              <a:t>But as we heard in the video, the elephant has a major WEIGHT ADVANTAGE to the rider</a:t>
            </a:r>
          </a:p>
          <a:p>
            <a:pPr marL="0" indent="0">
              <a:buNone/>
            </a:pPr>
            <a:endParaRPr lang="en-CA" sz="1800" b="0" i="0" u="none" strike="noStrike" dirty="0">
              <a:solidFill>
                <a:srgbClr val="31393C"/>
              </a:solidFill>
              <a:effectLst/>
              <a:latin typeface="Arial" panose="020B0604020202020204" pitchFamily="34" charset="0"/>
            </a:endParaRPr>
          </a:p>
          <a:p>
            <a:pPr marL="0" indent="0">
              <a:buNone/>
            </a:pPr>
            <a:r>
              <a:rPr lang="en-CA" sz="1800" b="0" i="0" u="sng" strike="noStrike" dirty="0">
                <a:solidFill>
                  <a:srgbClr val="31393C"/>
                </a:solidFill>
                <a:effectLst/>
                <a:latin typeface="Arial" panose="020B0604020202020204" pitchFamily="34" charset="0"/>
              </a:rPr>
              <a:t>EXAMPLES OF ELEPHANT OVERPOWERING RIDER:</a:t>
            </a:r>
          </a:p>
          <a:p>
            <a:pPr marL="0" indent="0">
              <a:buNone/>
            </a:pPr>
            <a:r>
              <a:rPr lang="en-CA" sz="1800" b="0" i="0" u="none" strike="noStrike" dirty="0">
                <a:solidFill>
                  <a:srgbClr val="31393C"/>
                </a:solidFill>
                <a:effectLst/>
                <a:latin typeface="Arial" panose="020B0604020202020204" pitchFamily="34" charset="0"/>
              </a:rPr>
              <a:t>Most of us are all too familiar with situations where our 6-ton elephant overpowers our rider:</a:t>
            </a:r>
          </a:p>
          <a:p>
            <a:pPr marL="0" indent="0">
              <a:buNone/>
            </a:pPr>
            <a:endParaRPr lang="en-CA" sz="1800" b="0" i="0" u="none" strike="noStrike" dirty="0">
              <a:solidFill>
                <a:srgbClr val="31393C"/>
              </a:solidFill>
              <a:effectLst/>
              <a:latin typeface="Arial" panose="020B0604020202020204" pitchFamily="34" charset="0"/>
            </a:endParaRPr>
          </a:p>
          <a:p>
            <a:pPr marL="0" indent="0">
              <a:buNone/>
            </a:pPr>
            <a:r>
              <a:rPr lang="en-CA" sz="1800" b="0" i="0" u="none" strike="noStrike" dirty="0">
                <a:solidFill>
                  <a:srgbClr val="31393C"/>
                </a:solidFill>
                <a:effectLst/>
                <a:latin typeface="Arial" panose="020B0604020202020204" pitchFamily="34" charset="0"/>
              </a:rPr>
              <a:t>(PROVIDE SOME EXAMPLES IN THE CHAT OR SHOUT OUTLOUD)</a:t>
            </a:r>
          </a:p>
          <a:p>
            <a:pPr marL="0" indent="0">
              <a:buNone/>
            </a:pPr>
            <a:r>
              <a:rPr lang="en-CA" sz="1800" b="0" i="0" u="none" strike="noStrike" dirty="0">
                <a:solidFill>
                  <a:srgbClr val="31393C"/>
                </a:solidFill>
                <a:effectLst/>
                <a:latin typeface="Arial" panose="020B0604020202020204" pitchFamily="34" charset="0"/>
              </a:rPr>
              <a:t>What are some examples of times our elephant has overpowered our rider?</a:t>
            </a:r>
          </a:p>
          <a:p>
            <a:pPr marL="0" indent="0">
              <a:buNone/>
            </a:pPr>
            <a:r>
              <a:rPr lang="en-CA" sz="1800" b="0" i="0" u="none" strike="noStrike" dirty="0">
                <a:solidFill>
                  <a:srgbClr val="31393C"/>
                </a:solidFill>
                <a:effectLst/>
                <a:latin typeface="Arial" panose="020B0604020202020204" pitchFamily="34" charset="0"/>
              </a:rPr>
              <a:t>Just think of all of the times you have slept in, overeaten, dialed up your ex at midnight, procrastinated, tried quitting something and failed, skipped the gym, overreacted to something, abandoned something you were working on</a:t>
            </a:r>
          </a:p>
          <a:p>
            <a:pPr marL="0" indent="0">
              <a:buNone/>
            </a:pPr>
            <a:endParaRPr lang="en-CA" sz="1800" b="0" i="0" u="none" strike="noStrike" dirty="0">
              <a:solidFill>
                <a:srgbClr val="31393C"/>
              </a:solidFill>
              <a:effectLst/>
              <a:latin typeface="Arial" panose="020B0604020202020204" pitchFamily="34" charset="0"/>
            </a:endParaRPr>
          </a:p>
          <a:p>
            <a:pPr marL="0" indent="0">
              <a:buNone/>
            </a:pPr>
            <a:r>
              <a:rPr lang="en-CA" sz="1800" b="0" i="0" u="sng" strike="noStrike" dirty="0">
                <a:solidFill>
                  <a:srgbClr val="31393C"/>
                </a:solidFill>
                <a:effectLst/>
                <a:latin typeface="Arial" panose="020B0604020202020204" pitchFamily="34" charset="0"/>
              </a:rPr>
              <a:t>NO ONE IS KEEPING SCORE</a:t>
            </a:r>
          </a:p>
          <a:p>
            <a:pPr marL="0" indent="0">
              <a:buNone/>
            </a:pPr>
            <a:r>
              <a:rPr lang="en-CA" sz="1800" b="0" i="0" u="none" strike="noStrike" dirty="0">
                <a:solidFill>
                  <a:srgbClr val="31393C"/>
                </a:solidFill>
                <a:effectLst/>
                <a:latin typeface="Arial" panose="020B0604020202020204" pitchFamily="34" charset="0"/>
              </a:rPr>
              <a:t>Good thing no one is keeping score right?</a:t>
            </a:r>
          </a:p>
          <a:p>
            <a:pPr marL="0" indent="0">
              <a:buNone/>
            </a:pPr>
            <a:endParaRPr lang="en-CA" sz="1800" b="0" i="0" u="none" strike="noStrike" dirty="0">
              <a:solidFill>
                <a:srgbClr val="31393C"/>
              </a:solidFill>
              <a:effectLst/>
              <a:latin typeface="Arial" panose="020B0604020202020204" pitchFamily="34" charset="0"/>
            </a:endParaRPr>
          </a:p>
          <a:p>
            <a:pPr marL="0" indent="0">
              <a:buNone/>
            </a:pPr>
            <a:r>
              <a:rPr lang="en-CA" sz="1800" b="0" i="0" u="sng" strike="noStrike" dirty="0">
                <a:solidFill>
                  <a:srgbClr val="31393C"/>
                </a:solidFill>
                <a:effectLst/>
                <a:latin typeface="Arial" panose="020B0604020202020204" pitchFamily="34" charset="0"/>
              </a:rPr>
              <a:t>CAN’T KEEP ELEPHANT ON ROAD</a:t>
            </a:r>
          </a:p>
          <a:p>
            <a:pPr marL="0" indent="0">
              <a:buNone/>
            </a:pPr>
            <a:r>
              <a:rPr lang="en-CA" sz="1800" b="0" i="0" u="none" strike="noStrike" dirty="0">
                <a:solidFill>
                  <a:srgbClr val="31393C"/>
                </a:solidFill>
                <a:effectLst/>
                <a:latin typeface="Arial" panose="020B0604020202020204" pitchFamily="34" charset="0"/>
              </a:rPr>
              <a:t>CHANGES OFTEN FAIL because we CAN’T KEEP the ELEPHANT on the ROAD for long enough to reach the destination. </a:t>
            </a:r>
          </a:p>
          <a:p>
            <a:pPr marL="0" indent="0">
              <a:buNone/>
            </a:pPr>
            <a:r>
              <a:rPr lang="en-CA" sz="1800" b="0" i="0" u="none" strike="noStrike" dirty="0">
                <a:solidFill>
                  <a:srgbClr val="31393C"/>
                </a:solidFill>
                <a:effectLst/>
                <a:latin typeface="Arial" panose="020B0604020202020204" pitchFamily="34" charset="0"/>
              </a:rPr>
              <a:t>There are a few reasons for this.</a:t>
            </a:r>
          </a:p>
          <a:p>
            <a:pPr marL="0" indent="0">
              <a:buNone/>
            </a:pPr>
            <a:endParaRPr lang="en-CA" sz="1800" b="0" i="0" u="none" strike="noStrike" dirty="0">
              <a:solidFill>
                <a:srgbClr val="31393C"/>
              </a:solidFill>
              <a:effectLst/>
              <a:latin typeface="Arial" panose="020B0604020202020204" pitchFamily="34" charset="0"/>
            </a:endParaRPr>
          </a:p>
          <a:p>
            <a:pPr marL="0" indent="0">
              <a:buNone/>
            </a:pPr>
            <a:r>
              <a:rPr lang="en-CA" sz="1800" b="1" i="0" u="none" strike="noStrike" dirty="0">
                <a:solidFill>
                  <a:srgbClr val="31393C"/>
                </a:solidFill>
                <a:effectLst/>
                <a:latin typeface="Arial" panose="020B0604020202020204" pitchFamily="34" charset="0"/>
              </a:rPr>
              <a:t>1. Hypervigilance to Threats</a:t>
            </a:r>
          </a:p>
          <a:p>
            <a:pPr marL="0" indent="0">
              <a:buNone/>
            </a:pPr>
            <a:r>
              <a:rPr lang="en-CA" sz="1800" b="0" i="0" u="none" strike="noStrike" dirty="0">
                <a:solidFill>
                  <a:srgbClr val="31393C"/>
                </a:solidFill>
                <a:effectLst/>
                <a:latin typeface="Arial" panose="020B0604020202020204" pitchFamily="34" charset="0"/>
              </a:rPr>
              <a:t>The elephant represents the part of our brains that PERCEIVE THREATS</a:t>
            </a:r>
          </a:p>
          <a:p>
            <a:pPr marL="0" indent="-298450"/>
            <a:r>
              <a:rPr lang="en-CA" sz="1800" b="0" i="0" u="none" strike="noStrike" dirty="0">
                <a:solidFill>
                  <a:srgbClr val="31393C"/>
                </a:solidFill>
                <a:effectLst/>
                <a:latin typeface="Arial" panose="020B0604020202020204" pitchFamily="34" charset="0"/>
              </a:rPr>
              <a:t>Which can at times be a blessing and a curse</a:t>
            </a:r>
          </a:p>
          <a:p>
            <a:pPr marL="0" indent="-298450"/>
            <a:r>
              <a:rPr lang="en-CA" sz="1800" b="0" i="0" u="none" strike="noStrike" dirty="0">
                <a:solidFill>
                  <a:srgbClr val="31393C"/>
                </a:solidFill>
                <a:effectLst/>
                <a:latin typeface="Arial" panose="020B0604020202020204" pitchFamily="34" charset="0"/>
              </a:rPr>
              <a:t>This older part of our brain served us really well when there were lots of physical threats in our environments</a:t>
            </a:r>
          </a:p>
          <a:p>
            <a:pPr marL="0" indent="-298450"/>
            <a:r>
              <a:rPr lang="en-CA" sz="1800" b="0" i="0" u="none" strike="noStrike" dirty="0">
                <a:solidFill>
                  <a:srgbClr val="31393C"/>
                </a:solidFill>
                <a:effectLst/>
                <a:latin typeface="Arial" panose="020B0604020202020204" pitchFamily="34" charset="0"/>
              </a:rPr>
              <a:t>- For example, if we needed to run from or fight off a tiger</a:t>
            </a:r>
          </a:p>
          <a:p>
            <a:pPr marL="0" indent="-298450"/>
            <a:r>
              <a:rPr lang="en-CA" sz="1800" b="0" i="0" u="none" strike="noStrike" dirty="0">
                <a:solidFill>
                  <a:srgbClr val="31393C"/>
                </a:solidFill>
                <a:effectLst/>
                <a:latin typeface="Arial" panose="020B0604020202020204" pitchFamily="34" charset="0"/>
              </a:rPr>
              <a:t>But it’s not always so well suited to social threats, which is a lot of what we see in today’s changes</a:t>
            </a:r>
          </a:p>
          <a:p>
            <a:pPr marL="158750" indent="0">
              <a:buNone/>
            </a:pPr>
            <a:endParaRPr lang="en-CA" sz="1800" b="0" i="0" u="none" strike="noStrike" dirty="0">
              <a:solidFill>
                <a:srgbClr val="31393C"/>
              </a:solidFill>
              <a:effectLst/>
              <a:latin typeface="Arial" panose="020B0604020202020204" pitchFamily="34" charset="0"/>
            </a:endParaRPr>
          </a:p>
          <a:p>
            <a:pPr marL="0" indent="0">
              <a:buNone/>
            </a:pPr>
            <a:r>
              <a:rPr lang="en-CA" sz="1800" b="1" i="0" u="none" strike="noStrike" dirty="0">
                <a:solidFill>
                  <a:srgbClr val="31393C"/>
                </a:solidFill>
                <a:effectLst/>
                <a:latin typeface="Arial" panose="020B0604020202020204" pitchFamily="34" charset="0"/>
              </a:rPr>
              <a:t>2. We are also wired to seek out instant gratification</a:t>
            </a:r>
          </a:p>
          <a:p>
            <a:pPr marL="285750" indent="-285750"/>
            <a:r>
              <a:rPr lang="en-CA" sz="1800" b="0" i="0" u="none" strike="noStrike" dirty="0">
                <a:solidFill>
                  <a:srgbClr val="31393C"/>
                </a:solidFill>
                <a:effectLst/>
                <a:latin typeface="Arial" panose="020B0604020202020204" pitchFamily="34" charset="0"/>
              </a:rPr>
              <a:t>The elephant represents the part of our brains that perceive REWARDS….</a:t>
            </a:r>
          </a:p>
          <a:p>
            <a:pPr marL="285750" indent="-285750"/>
            <a:r>
              <a:rPr lang="en-CA" sz="1800" b="0" i="0" u="none" strike="noStrike" dirty="0">
                <a:solidFill>
                  <a:srgbClr val="31393C"/>
                </a:solidFill>
                <a:effectLst/>
                <a:latin typeface="Arial" panose="020B0604020202020204" pitchFamily="34" charset="0"/>
              </a:rPr>
              <a:t>….BUT mostly QUICK REWARDS…..the quicker the payoff the better</a:t>
            </a:r>
          </a:p>
          <a:p>
            <a:pPr marL="285750" indent="-285750"/>
            <a:r>
              <a:rPr lang="en-CA" sz="1800" b="0" i="0" u="none" strike="noStrike" dirty="0">
                <a:solidFill>
                  <a:srgbClr val="31393C"/>
                </a:solidFill>
                <a:effectLst/>
                <a:latin typeface="Arial" panose="020B0604020202020204" pitchFamily="34" charset="0"/>
              </a:rPr>
              <a:t>The problem is that CHANGES often require that we make SHORT-TERM SACRIFICES for the LONG TERM PAYOFF</a:t>
            </a:r>
          </a:p>
          <a:p>
            <a:pPr marL="285750" indent="-285750">
              <a:buFontTx/>
              <a:buChar char="-"/>
            </a:pPr>
            <a:endParaRPr lang="en-CA" sz="1800" b="0" i="0" u="none" strike="noStrike" dirty="0">
              <a:solidFill>
                <a:srgbClr val="31393C"/>
              </a:solidFill>
              <a:effectLst/>
              <a:latin typeface="Arial" panose="020B0604020202020204" pitchFamily="34" charset="0"/>
            </a:endParaRPr>
          </a:p>
          <a:p>
            <a:pPr marL="0" indent="0">
              <a:buNone/>
            </a:pPr>
            <a:r>
              <a:rPr lang="en-CA" sz="1800" b="0" i="0" u="none" strike="noStrike" dirty="0">
                <a:solidFill>
                  <a:srgbClr val="31393C"/>
                </a:solidFill>
                <a:effectLst/>
                <a:latin typeface="Arial" panose="020B0604020202020204" pitchFamily="34" charset="0"/>
              </a:rPr>
              <a:t>Lastly</a:t>
            </a:r>
          </a:p>
          <a:p>
            <a:pPr marL="0" indent="0">
              <a:buNone/>
            </a:pPr>
            <a:r>
              <a:rPr lang="en-CA" sz="1800" b="1" i="0" u="none" strike="noStrike" dirty="0">
                <a:solidFill>
                  <a:srgbClr val="31393C"/>
                </a:solidFill>
                <a:effectLst/>
                <a:latin typeface="Arial" panose="020B0604020202020204" pitchFamily="34" charset="0"/>
              </a:rPr>
              <a:t>3. We are also wired to AVOID LOSS</a:t>
            </a:r>
            <a:endParaRPr lang="en-CA" sz="1800" b="1" i="0" u="none" strike="noStrike" dirty="0">
              <a:solidFill>
                <a:srgbClr val="000000"/>
              </a:solidFill>
              <a:effectLst/>
              <a:latin typeface="Libre Franklin" pitchFamily="2" charset="0"/>
            </a:endParaRPr>
          </a:p>
          <a:p>
            <a:pPr marL="0" indent="0">
              <a:buNone/>
            </a:pPr>
            <a:r>
              <a:rPr lang="en-CA" sz="1800" b="0" i="0" u="sng" strike="noStrike" dirty="0">
                <a:solidFill>
                  <a:srgbClr val="000000"/>
                </a:solidFill>
                <a:effectLst/>
                <a:latin typeface="Libre Franklin" pitchFamily="2" charset="0"/>
              </a:rPr>
              <a:t>EXAMPLE OF WINNING $50</a:t>
            </a:r>
          </a:p>
          <a:p>
            <a:pPr marL="285750" indent="-285750"/>
            <a:r>
              <a:rPr lang="en-CA" sz="1800" b="0" i="0" u="none" strike="noStrike" dirty="0">
                <a:solidFill>
                  <a:srgbClr val="000000"/>
                </a:solidFill>
                <a:effectLst/>
                <a:latin typeface="Libre Franklin" pitchFamily="2" charset="0"/>
              </a:rPr>
              <a:t>For example winning $50 is experienced as a mildly good thing, but losing $50 is experienced as a horrible catastrophe</a:t>
            </a:r>
          </a:p>
          <a:p>
            <a:pPr marL="0"/>
            <a:endParaRPr lang="en-CA" sz="1800" b="0" i="0" u="none" strike="noStrike" dirty="0">
              <a:solidFill>
                <a:srgbClr val="000000"/>
              </a:solidFill>
              <a:effectLst/>
              <a:latin typeface="Libre Franklin" pitchFamily="2" charset="0"/>
            </a:endParaRPr>
          </a:p>
          <a:p>
            <a:pPr marL="0" indent="0">
              <a:buNone/>
            </a:pPr>
            <a:r>
              <a:rPr lang="en-CA" sz="1800" b="0" i="0" u="none" strike="noStrike" dirty="0">
                <a:solidFill>
                  <a:srgbClr val="000000"/>
                </a:solidFill>
                <a:effectLst/>
                <a:latin typeface="Libre Franklin" pitchFamily="2" charset="0"/>
              </a:rPr>
              <a:t>The fact that we EXPERIENCE LOSS MORE SEVERLY than GAINS may cause us to BEHAVE IRRATIONALLY</a:t>
            </a:r>
          </a:p>
          <a:p>
            <a:pPr marL="0" indent="0">
              <a:buNone/>
            </a:pPr>
            <a:r>
              <a:rPr lang="en-CA" sz="2800" b="0" i="0" dirty="0">
                <a:solidFill>
                  <a:srgbClr val="334445"/>
                </a:solidFill>
                <a:effectLst/>
                <a:latin typeface="Lyon Text"/>
              </a:rPr>
              <a:t>PREVENTING us from taking even WELL-CALCULATED RISKS</a:t>
            </a:r>
            <a:endParaRPr lang="en-CA" sz="1800" b="0" i="0" u="none" strike="noStrike" dirty="0">
              <a:solidFill>
                <a:srgbClr val="000000"/>
              </a:solidFill>
              <a:effectLst/>
              <a:latin typeface="Libre Franklin" pitchFamily="2" charset="0"/>
            </a:endParaRPr>
          </a:p>
          <a:p>
            <a:pPr marL="0"/>
            <a:endParaRPr lang="en-CA" sz="1800" b="0" i="1" u="none" strike="noStrike" dirty="0">
              <a:solidFill>
                <a:srgbClr val="31393C"/>
              </a:solidFill>
              <a:effectLst/>
              <a:latin typeface="Arial" panose="020B0604020202020204" pitchFamily="34" charset="0"/>
            </a:endParaRPr>
          </a:p>
          <a:p>
            <a:pPr marL="0" indent="0">
              <a:buNone/>
            </a:pPr>
            <a:r>
              <a:rPr lang="en-CA" sz="1800" b="0" i="1" u="none" strike="noStrike" dirty="0">
                <a:solidFill>
                  <a:srgbClr val="31393C"/>
                </a:solidFill>
                <a:effectLst/>
                <a:latin typeface="Arial" panose="020B0604020202020204" pitchFamily="34" charset="0"/>
              </a:rPr>
              <a:t>So in summary</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i="0" u="sng" strike="noStrike" dirty="0">
                <a:solidFill>
                  <a:srgbClr val="000000"/>
                </a:solidFill>
                <a:effectLst/>
                <a:latin typeface="Calibri" panose="020F0502020204030204" pitchFamily="34" charset="0"/>
              </a:rPr>
              <a:t>SNUFFLEUPAUGUS</a:t>
            </a:r>
            <a:r>
              <a:rPr lang="en-CA" sz="1800" b="0" i="0" u="none" strike="noStrike" dirty="0">
                <a:solidFill>
                  <a:srgbClr val="000000"/>
                </a:solidFill>
                <a:effectLst/>
                <a:latin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i="0" u="none" strike="noStrike" dirty="0">
                <a:solidFill>
                  <a:srgbClr val="000000"/>
                </a:solidFill>
                <a:effectLst/>
                <a:latin typeface="Calibri" panose="020F0502020204030204" pitchFamily="34" charset="0"/>
              </a:rPr>
              <a:t>I know that many of us would like to think that our elephants as resembling the cute, caring, curious </a:t>
            </a:r>
            <a:r>
              <a:rPr lang="en-CA" sz="1800" b="0" i="0" u="none" strike="noStrike" dirty="0" err="1">
                <a:solidFill>
                  <a:srgbClr val="000000"/>
                </a:solidFill>
                <a:effectLst/>
                <a:latin typeface="Calibri" panose="020F0502020204030204" pitchFamily="34" charset="0"/>
              </a:rPr>
              <a:t>snuffleupagus</a:t>
            </a:r>
            <a:r>
              <a:rPr lang="en-CA" sz="1800" b="0" i="0" u="none" strike="noStrike" dirty="0">
                <a:solidFill>
                  <a:srgbClr val="000000"/>
                </a:solidFill>
                <a:effectLst/>
                <a:latin typeface="Calibri" panose="020F0502020204030204" pitchFamily="34" charset="0"/>
              </a:rPr>
              <a:t> from Sesame Street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i="0" u="none" strike="noStrike" dirty="0">
                <a:solidFill>
                  <a:srgbClr val="31393C"/>
                </a:solidFill>
                <a:effectLst/>
                <a:latin typeface="Arial" panose="020B0604020202020204" pitchFamily="34" charset="0"/>
              </a:rPr>
              <a:t>Unfortunately, this is not the default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i="0" u="none" strike="noStrike" dirty="0">
                <a:solidFill>
                  <a:srgbClr val="31393C"/>
                </a:solidFill>
                <a:effectLst/>
                <a:latin typeface="Arial" panose="020B0604020202020204" pitchFamily="34" charset="0"/>
              </a:rPr>
              <a:t>Our default elephants are more like…well, I think this sums it up well:</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i="0" u="none" strike="noStrike" dirty="0">
                <a:solidFill>
                  <a:srgbClr val="31393C"/>
                </a:solidFill>
                <a:effectLst/>
                <a:latin typeface="Arial" panose="020B0604020202020204" pitchFamily="34" charset="0"/>
              </a:rPr>
              <a:t>(Click and watch video)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b="0" i="0" u="none" strike="noStrike" dirty="0">
              <a:solidFill>
                <a:srgbClr val="31393C"/>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i="0" u="none" strike="noStrike" dirty="0">
                <a:solidFill>
                  <a:srgbClr val="31393C"/>
                </a:solidFill>
                <a:effectLst/>
                <a:latin typeface="Arial" panose="020B0604020202020204" pitchFamily="34" charset="0"/>
              </a:rPr>
              <a:t>https://www.youtube.com/watch?v=MixNh9L7G5M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b="0" i="0" u="none" strike="noStrike" baseline="0" dirty="0">
              <a:solidFill>
                <a:srgbClr val="31393C"/>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baseline="0" dirty="0"/>
              <a:t>Our elephants can often be like every Joe Pesci character he has ever played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baseline="0" dirty="0"/>
              <a:t>It is easily SPOOKED, STUBBORN, QUICKLY DEMORALIZED AND THREATENED, and DIFFICULT to actively direct.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baseline="0" dirty="0"/>
              <a:t>But there is good news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baseline="0" dirty="0"/>
              <a:t>There are some things you can do to motivate the elephant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baseline="0" dirty="0"/>
              <a:t>To make it less spooked, stubborn, and negative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baseline="0" dirty="0"/>
              <a:t>I like to think of it as food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i="0" u="none" strike="noStrike" dirty="0">
                <a:solidFill>
                  <a:srgbClr val="31393C"/>
                </a:solidFill>
                <a:effectLst/>
                <a:latin typeface="Arial" panose="020B0604020202020204" pitchFamily="34" charset="0"/>
              </a:rPr>
              <a:t>Often what we miss is that we don’t feed our elephant, we don’t give our elephant the energy to move</a:t>
            </a:r>
          </a:p>
          <a:p>
            <a:r>
              <a:rPr lang="en-US" sz="1800" dirty="0"/>
              <a:t>So what can be sources of food for the elephant? </a:t>
            </a:r>
          </a:p>
          <a:p>
            <a:r>
              <a:rPr lang="en-US" sz="1800" dirty="0"/>
              <a:t>How can we motivate the elephant?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b="0" baseline="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CC850-6026-4904-80F2-C0D01E9833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985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mj-lt"/>
              <a:buNone/>
            </a:pPr>
            <a:r>
              <a:rPr lang="en-CA" sz="1800" b="1" i="0" u="none" strike="noStrike" dirty="0">
                <a:solidFill>
                  <a:srgbClr val="000000"/>
                </a:solidFill>
                <a:effectLst/>
                <a:latin typeface="Libre Franklin" pitchFamily="2" charset="0"/>
              </a:rPr>
              <a:t>1. Find the feeling: </a:t>
            </a:r>
          </a:p>
          <a:p>
            <a:pPr marL="0" indent="0" rtl="0" fontAlgn="base">
              <a:spcBef>
                <a:spcPts val="0"/>
              </a:spcBef>
              <a:spcAft>
                <a:spcPts val="0"/>
              </a:spcAft>
              <a:buFont typeface="+mj-lt"/>
              <a:buNone/>
            </a:pPr>
            <a:r>
              <a:rPr lang="en-CA" sz="1800" b="0" i="0" u="none" strike="noStrike" dirty="0">
                <a:solidFill>
                  <a:srgbClr val="000000"/>
                </a:solidFill>
                <a:effectLst/>
                <a:latin typeface="Libre Franklin" pitchFamily="2" charset="0"/>
              </a:rPr>
              <a:t>Chip and Dan Heath highlight in their book that you DON’T’ NEED to KNOW to ACT, you need to FEEL  to act</a:t>
            </a:r>
          </a:p>
          <a:p>
            <a:pPr marL="0" indent="0" rtl="0" fontAlgn="base">
              <a:spcBef>
                <a:spcPts val="0"/>
              </a:spcBef>
              <a:spcAft>
                <a:spcPts val="0"/>
              </a:spcAft>
              <a:buFont typeface="+mj-lt"/>
              <a:buNone/>
            </a:pPr>
            <a:endParaRPr lang="en-CA" sz="1800" b="0" i="0" u="none" strike="noStrike" dirty="0">
              <a:solidFill>
                <a:srgbClr val="000000"/>
              </a:solidFill>
              <a:effectLst/>
              <a:latin typeface="Libre Franklin" pitchFamily="2" charset="0"/>
            </a:endParaRPr>
          </a:p>
          <a:p>
            <a:pPr marL="0" indent="0" rtl="0" fontAlgn="base">
              <a:spcBef>
                <a:spcPts val="0"/>
              </a:spcBef>
              <a:spcAft>
                <a:spcPts val="0"/>
              </a:spcAft>
              <a:buFont typeface="+mj-lt"/>
              <a:buNone/>
            </a:pPr>
            <a:r>
              <a:rPr lang="en-CA" sz="1800" b="0" i="0" u="none" strike="noStrike" dirty="0">
                <a:solidFill>
                  <a:srgbClr val="000000"/>
                </a:solidFill>
                <a:effectLst/>
                <a:latin typeface="Libre Franklin" pitchFamily="2" charset="0"/>
              </a:rPr>
              <a:t>(SHARE IN THE CHAT OR OUTLOUD) </a:t>
            </a:r>
          </a:p>
          <a:p>
            <a:pPr marL="0" indent="0" rtl="0" fontAlgn="base">
              <a:spcBef>
                <a:spcPts val="0"/>
              </a:spcBef>
              <a:spcAft>
                <a:spcPts val="0"/>
              </a:spcAft>
              <a:buFont typeface="+mj-lt"/>
              <a:buNone/>
            </a:pPr>
            <a:r>
              <a:rPr lang="en-CA" sz="1800" b="1" i="0" u="none" strike="noStrike" dirty="0">
                <a:solidFill>
                  <a:srgbClr val="000000"/>
                </a:solidFill>
                <a:effectLst/>
                <a:latin typeface="Libre Franklin" pitchFamily="2" charset="0"/>
              </a:rPr>
              <a:t>What feelings can motivate action?</a:t>
            </a:r>
          </a:p>
          <a:p>
            <a:pPr marL="0" indent="0" rtl="0" fontAlgn="base">
              <a:spcBef>
                <a:spcPts val="0"/>
              </a:spcBef>
              <a:spcAft>
                <a:spcPts val="0"/>
              </a:spcAft>
              <a:buFont typeface="+mj-lt"/>
              <a:buNone/>
            </a:pPr>
            <a:endParaRPr lang="en-CA" sz="1800" b="1" i="0" u="none" strike="noStrike" dirty="0">
              <a:solidFill>
                <a:srgbClr val="000000"/>
              </a:solidFill>
              <a:effectLst/>
              <a:latin typeface="Libre Franklin" pitchFamily="2" charset="0"/>
            </a:endParaRPr>
          </a:p>
          <a:p>
            <a:pPr marL="0" indent="0" rtl="0" fontAlgn="base">
              <a:spcBef>
                <a:spcPts val="0"/>
              </a:spcBef>
              <a:spcAft>
                <a:spcPts val="0"/>
              </a:spcAft>
              <a:buFont typeface="+mj-lt"/>
              <a:buNone/>
            </a:pPr>
            <a:r>
              <a:rPr lang="en-CA" sz="1800" b="0" i="0" u="sng" strike="noStrike" dirty="0">
                <a:solidFill>
                  <a:srgbClr val="000000"/>
                </a:solidFill>
                <a:effectLst/>
                <a:latin typeface="Libre Franklin" pitchFamily="2" charset="0"/>
              </a:rPr>
              <a:t>FEAR/NEGATIVE EMOTIONS</a:t>
            </a:r>
          </a:p>
          <a:p>
            <a:pPr marL="0" indent="0" rtl="0" fontAlgn="base">
              <a:spcBef>
                <a:spcPts val="0"/>
              </a:spcBef>
              <a:spcAft>
                <a:spcPts val="0"/>
              </a:spcAft>
              <a:buFont typeface="+mj-lt"/>
              <a:buNone/>
            </a:pPr>
            <a:r>
              <a:rPr lang="en-CA" sz="1800" b="0" i="0" u="none" strike="noStrike" dirty="0">
                <a:solidFill>
                  <a:srgbClr val="000000"/>
                </a:solidFill>
                <a:effectLst/>
                <a:latin typeface="Libre Franklin" pitchFamily="2" charset="0"/>
              </a:rPr>
              <a:t>These are what Martin Seligman refers to as a STONE IN THE SHOE SITUATION….</a:t>
            </a:r>
          </a:p>
          <a:p>
            <a:pPr marL="0" indent="0" rtl="0" fontAlgn="base">
              <a:spcBef>
                <a:spcPts val="0"/>
              </a:spcBef>
              <a:spcAft>
                <a:spcPts val="0"/>
              </a:spcAft>
              <a:buFont typeface="+mj-lt"/>
              <a:buNone/>
            </a:pPr>
            <a:r>
              <a:rPr lang="en-CA" sz="1800" b="0" i="0" u="none" strike="noStrike" dirty="0">
                <a:solidFill>
                  <a:srgbClr val="000000"/>
                </a:solidFill>
                <a:effectLst/>
                <a:latin typeface="Libre Franklin" pitchFamily="2" charset="0"/>
              </a:rPr>
              <a:t>”If you have a stone in your shoe, it hurts and you’ll fix the problem.”</a:t>
            </a:r>
          </a:p>
          <a:p>
            <a:pPr marL="0" indent="0" rtl="0" fontAlgn="base">
              <a:spcBef>
                <a:spcPts val="0"/>
              </a:spcBef>
              <a:spcAft>
                <a:spcPts val="0"/>
              </a:spcAft>
              <a:buFont typeface="+mj-lt"/>
              <a:buNone/>
            </a:pPr>
            <a:r>
              <a:rPr lang="en-CA" sz="1800" b="0" i="0" u="none" strike="noStrike" dirty="0">
                <a:solidFill>
                  <a:srgbClr val="000000"/>
                </a:solidFill>
                <a:effectLst/>
                <a:latin typeface="Libre Franklin" pitchFamily="2" charset="0"/>
              </a:rPr>
              <a:t>Negative emotions are ENGINEERED to produce NARROWING SHARP FOCUSED ACTIONS (fight, flight, freeze)</a:t>
            </a:r>
          </a:p>
          <a:p>
            <a:pPr marL="0" indent="0" rtl="0" fontAlgn="base">
              <a:spcBef>
                <a:spcPts val="0"/>
              </a:spcBef>
              <a:spcAft>
                <a:spcPts val="0"/>
              </a:spcAft>
              <a:buFont typeface="+mj-lt"/>
              <a:buNone/>
            </a:pPr>
            <a:r>
              <a:rPr lang="en-CA" sz="1800" b="0" i="0" u="none" strike="noStrike" dirty="0">
                <a:solidFill>
                  <a:srgbClr val="000000"/>
                </a:solidFill>
                <a:effectLst/>
                <a:latin typeface="Libre Franklin" pitchFamily="2" charset="0"/>
              </a:rPr>
              <a:t>The challenge is today that rarely do today’s changes have this sharpened focus</a:t>
            </a:r>
          </a:p>
          <a:p>
            <a:pPr marL="0" indent="0" rtl="0" fontAlgn="base">
              <a:spcBef>
                <a:spcPts val="0"/>
              </a:spcBef>
              <a:spcAft>
                <a:spcPts val="0"/>
              </a:spcAft>
              <a:buFont typeface="+mj-lt"/>
              <a:buNone/>
            </a:pPr>
            <a:endParaRPr lang="en-CA" sz="1800" b="0" i="0" u="none" strike="noStrike" dirty="0">
              <a:solidFill>
                <a:srgbClr val="000000"/>
              </a:solidFill>
              <a:effectLst/>
              <a:latin typeface="Libre Franklin" pitchFamily="2" charset="0"/>
            </a:endParaRPr>
          </a:p>
          <a:p>
            <a:pPr marL="0" indent="0" rtl="0" fontAlgn="base">
              <a:spcBef>
                <a:spcPts val="0"/>
              </a:spcBef>
              <a:spcAft>
                <a:spcPts val="0"/>
              </a:spcAft>
              <a:buFont typeface="+mj-lt"/>
              <a:buNone/>
            </a:pPr>
            <a:r>
              <a:rPr lang="en-CA" sz="1800" b="0" i="0" u="none" strike="noStrike" dirty="0">
                <a:solidFill>
                  <a:srgbClr val="000000"/>
                </a:solidFill>
                <a:effectLst/>
                <a:latin typeface="Libre Franklin" pitchFamily="2" charset="0"/>
              </a:rPr>
              <a:t>Instead we live in a VUCA world – a volatile, uncertain, complex, and ambiguous world</a:t>
            </a:r>
          </a:p>
          <a:p>
            <a:pPr marL="0" indent="0" rtl="0" fontAlgn="base">
              <a:spcBef>
                <a:spcPts val="0"/>
              </a:spcBef>
              <a:spcAft>
                <a:spcPts val="0"/>
              </a:spcAft>
              <a:buFont typeface="+mj-lt"/>
              <a:buNone/>
            </a:pPr>
            <a:endParaRPr lang="en-CA" sz="1800" b="0" i="0" u="none" strike="noStrike" dirty="0">
              <a:solidFill>
                <a:srgbClr val="000000"/>
              </a:solidFill>
              <a:effectLst/>
              <a:latin typeface="Libre Franklin" pitchFamily="2" charset="0"/>
            </a:endParaRPr>
          </a:p>
          <a:p>
            <a:pPr marL="0" indent="0" rtl="0" fontAlgn="base">
              <a:spcBef>
                <a:spcPts val="0"/>
              </a:spcBef>
              <a:spcAft>
                <a:spcPts val="0"/>
              </a:spcAft>
              <a:buFont typeface="+mj-lt"/>
              <a:buNone/>
            </a:pPr>
            <a:r>
              <a:rPr lang="en-CA" sz="1800" b="0" i="0" u="sng" strike="noStrike" dirty="0">
                <a:solidFill>
                  <a:srgbClr val="000000"/>
                </a:solidFill>
                <a:effectLst/>
                <a:latin typeface="Libre Franklin" pitchFamily="2" charset="0"/>
              </a:rPr>
              <a:t>POSITIVE EMOTIONS</a:t>
            </a:r>
          </a:p>
          <a:p>
            <a:pPr marL="0" indent="0" rtl="0" fontAlgn="base">
              <a:spcBef>
                <a:spcPts val="0"/>
              </a:spcBef>
              <a:spcAft>
                <a:spcPts val="0"/>
              </a:spcAft>
              <a:buFont typeface="+mj-lt"/>
              <a:buNone/>
            </a:pPr>
            <a:r>
              <a:rPr lang="en-CA" sz="1800" b="0" i="0" u="none" strike="noStrike" dirty="0">
                <a:solidFill>
                  <a:srgbClr val="000000"/>
                </a:solidFill>
                <a:effectLst/>
                <a:latin typeface="Libre Franklin" pitchFamily="2" charset="0"/>
              </a:rPr>
              <a:t>We need positive emotions</a:t>
            </a:r>
          </a:p>
          <a:p>
            <a:pPr marL="0" indent="0" rtl="0" fontAlgn="base">
              <a:spcBef>
                <a:spcPts val="0"/>
              </a:spcBef>
              <a:spcAft>
                <a:spcPts val="0"/>
              </a:spcAft>
              <a:buFont typeface="+mj-lt"/>
              <a:buNone/>
            </a:pPr>
            <a:r>
              <a:rPr lang="en-CA" sz="1800" b="0" i="0" u="none" strike="noStrike" dirty="0">
                <a:solidFill>
                  <a:srgbClr val="000000"/>
                </a:solidFill>
                <a:effectLst/>
                <a:latin typeface="Libre Franklin" pitchFamily="2" charset="0"/>
              </a:rPr>
              <a:t>Positive emotions are designed to BROADEN AND BUILD our repertoire of thoughts and actions</a:t>
            </a:r>
          </a:p>
          <a:p>
            <a:pPr marL="0" indent="0" rtl="0" fontAlgn="base">
              <a:spcBef>
                <a:spcPts val="0"/>
              </a:spcBef>
              <a:spcAft>
                <a:spcPts val="0"/>
              </a:spcAft>
              <a:buFont typeface="+mj-lt"/>
              <a:buNone/>
            </a:pPr>
            <a:endParaRPr lang="en-CA" sz="1800" b="0" i="0" u="sng" strike="noStrike" dirty="0">
              <a:solidFill>
                <a:srgbClr val="000000"/>
              </a:solidFill>
              <a:effectLst/>
              <a:latin typeface="Libre Franklin" pitchFamily="2" charset="0"/>
            </a:endParaRPr>
          </a:p>
          <a:p>
            <a:pPr marL="0" indent="0" rtl="0" fontAlgn="base">
              <a:spcBef>
                <a:spcPts val="0"/>
              </a:spcBef>
              <a:spcAft>
                <a:spcPts val="0"/>
              </a:spcAft>
              <a:buFont typeface="+mj-lt"/>
              <a:buNone/>
            </a:pPr>
            <a:r>
              <a:rPr lang="en-CA" sz="1800" b="0" i="0" u="sng" strike="noStrike" dirty="0">
                <a:solidFill>
                  <a:srgbClr val="000000"/>
                </a:solidFill>
                <a:effectLst/>
                <a:latin typeface="Libre Franklin" pitchFamily="2" charset="0"/>
              </a:rPr>
              <a:t>EXAMPLE OF PLAY and EMOTION OF JOY</a:t>
            </a:r>
          </a:p>
          <a:p>
            <a:pPr marL="0" indent="0" rtl="0" fontAlgn="base">
              <a:spcBef>
                <a:spcPts val="0"/>
              </a:spcBef>
              <a:spcAft>
                <a:spcPts val="0"/>
              </a:spcAft>
              <a:buFont typeface="+mj-lt"/>
              <a:buNone/>
            </a:pPr>
            <a:r>
              <a:rPr lang="en-CA" sz="1800" b="0" i="0" u="none" strike="noStrike" dirty="0">
                <a:solidFill>
                  <a:srgbClr val="000000"/>
                </a:solidFill>
                <a:effectLst/>
                <a:latin typeface="Libre Franklin" pitchFamily="2" charset="0"/>
              </a:rPr>
              <a:t>Take play for example: The emotion of joy makes us want to play. </a:t>
            </a:r>
          </a:p>
          <a:p>
            <a:pPr marL="0" indent="0" rtl="0" fontAlgn="base">
              <a:spcBef>
                <a:spcPts val="0"/>
              </a:spcBef>
              <a:spcAft>
                <a:spcPts val="0"/>
              </a:spcAft>
              <a:buFont typeface="+mj-lt"/>
              <a:buNone/>
            </a:pPr>
            <a:r>
              <a:rPr lang="en-CA" sz="1800" b="0" i="0" u="none" strike="noStrike" dirty="0">
                <a:solidFill>
                  <a:srgbClr val="000000"/>
                </a:solidFill>
                <a:effectLst/>
                <a:latin typeface="Libre Franklin" pitchFamily="2" charset="0"/>
              </a:rPr>
              <a:t>We become willing to fool around, invent new activities, learn to fail and try again.</a:t>
            </a:r>
          </a:p>
          <a:p>
            <a:pPr marL="0" indent="0" rtl="0" fontAlgn="base">
              <a:spcBef>
                <a:spcPts val="0"/>
              </a:spcBef>
              <a:spcAft>
                <a:spcPts val="0"/>
              </a:spcAft>
              <a:buFont typeface="+mj-lt"/>
              <a:buNone/>
            </a:pPr>
            <a:r>
              <a:rPr lang="en-CA" sz="1800" b="0" i="0" u="none" strike="noStrike" dirty="0">
                <a:solidFill>
                  <a:srgbClr val="000000"/>
                </a:solidFill>
                <a:effectLst/>
                <a:latin typeface="Libre Franklin" pitchFamily="2" charset="0"/>
              </a:rPr>
              <a:t>To SOLVE VUCA problems, we need to ENCOURAGE OPEN MINDS, CREATIVITY AND HOPE</a:t>
            </a:r>
          </a:p>
          <a:p>
            <a:pPr marL="0" indent="0" rtl="0" fontAlgn="base">
              <a:spcBef>
                <a:spcPts val="0"/>
              </a:spcBef>
              <a:spcAft>
                <a:spcPts val="0"/>
              </a:spcAft>
              <a:buFont typeface="+mj-lt"/>
              <a:buNone/>
            </a:pPr>
            <a:endParaRPr lang="en-CA" sz="1800" b="0" i="0" u="none" strike="noStrike" dirty="0">
              <a:solidFill>
                <a:srgbClr val="000000"/>
              </a:solidFill>
              <a:effectLst/>
              <a:latin typeface="Libre Franklin" pitchFamily="2" charset="0"/>
            </a:endParaRP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CA" sz="1800" b="0" i="0" u="sng" strike="noStrike" dirty="0">
                <a:solidFill>
                  <a:srgbClr val="000000"/>
                </a:solidFill>
                <a:effectLst/>
                <a:latin typeface="Libre Franklin" pitchFamily="2" charset="0"/>
              </a:rPr>
              <a:t>FLIP THE SCRIPT </a:t>
            </a: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CA" sz="1800" b="0" i="0" u="none" strike="noStrike" dirty="0">
                <a:solidFill>
                  <a:srgbClr val="000000"/>
                </a:solidFill>
                <a:effectLst/>
                <a:latin typeface="Libre Franklin" pitchFamily="2" charset="0"/>
              </a:rPr>
              <a:t>And one of the ways you can do this is by flipping the script to what you GAINED</a:t>
            </a:r>
          </a:p>
          <a:p>
            <a:pPr marL="0" marR="0" lvl="0" indent="0" algn="l" defTabSz="914400" rtl="0" eaLnBrk="1" fontAlgn="base" latinLnBrk="0" hangingPunct="1">
              <a:lnSpc>
                <a:spcPct val="100000"/>
              </a:lnSpc>
              <a:spcBef>
                <a:spcPts val="0"/>
              </a:spcBef>
              <a:spcAft>
                <a:spcPts val="0"/>
              </a:spcAft>
              <a:buClrTx/>
              <a:buSzTx/>
              <a:buFont typeface="+mj-lt"/>
              <a:buNone/>
              <a:tabLst/>
              <a:defRPr/>
            </a:pPr>
            <a:endParaRPr lang="en-CA" sz="1800" b="0" i="0" u="none" strike="noStrike" dirty="0">
              <a:solidFill>
                <a:srgbClr val="000000"/>
              </a:solidFill>
              <a:effectLst/>
              <a:latin typeface="Libre Franklin" pitchFamily="2" charset="0"/>
            </a:endParaRP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CA" sz="1800" b="0" i="0" u="sng" strike="noStrike" dirty="0">
                <a:solidFill>
                  <a:srgbClr val="000000"/>
                </a:solidFill>
                <a:effectLst/>
                <a:latin typeface="Libre Franklin" pitchFamily="2" charset="0"/>
              </a:rPr>
              <a:t>PROS AND CONS</a:t>
            </a:r>
            <a:r>
              <a:rPr lang="en-CA" sz="1800" b="0" i="0" u="none" strike="noStrike" dirty="0">
                <a:solidFill>
                  <a:srgbClr val="000000"/>
                </a:solidFill>
                <a:effectLst/>
                <a:latin typeface="Libre Franklin" pitchFamily="2" charset="0"/>
              </a:rPr>
              <a:t>	</a:t>
            </a: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CA" sz="1800" b="0" i="0" u="none" strike="noStrike" dirty="0">
                <a:solidFill>
                  <a:srgbClr val="000000"/>
                </a:solidFill>
                <a:effectLst/>
                <a:latin typeface="Libre Franklin" pitchFamily="2" charset="0"/>
              </a:rPr>
              <a:t>It’s like evaluating the pros and cons….our brains can very easily search for and find all those cons, but we need to put more effort into evaluating those pros</a:t>
            </a:r>
          </a:p>
          <a:p>
            <a:pPr marL="0" marR="0" lvl="0" indent="0" algn="l" defTabSz="914400" rtl="0" eaLnBrk="1" fontAlgn="base" latinLnBrk="0" hangingPunct="1">
              <a:lnSpc>
                <a:spcPct val="100000"/>
              </a:lnSpc>
              <a:spcBef>
                <a:spcPts val="0"/>
              </a:spcBef>
              <a:spcAft>
                <a:spcPts val="0"/>
              </a:spcAft>
              <a:buClrTx/>
              <a:buSzTx/>
              <a:buFont typeface="+mj-lt"/>
              <a:buNone/>
              <a:tabLst/>
              <a:defRPr/>
            </a:pPr>
            <a:endParaRPr lang="en-CA" sz="1800" b="0" i="0" u="none" strike="noStrike" dirty="0">
              <a:solidFill>
                <a:srgbClr val="000000"/>
              </a:solidFill>
              <a:effectLst/>
              <a:latin typeface="Libre Franklin" pitchFamily="2" charset="0"/>
            </a:endParaRP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CA" sz="1800" b="0" i="0" u="none" strike="noStrike" dirty="0">
                <a:solidFill>
                  <a:srgbClr val="000000"/>
                </a:solidFill>
                <a:effectLst/>
                <a:latin typeface="Libre Franklin" pitchFamily="2" charset="0"/>
              </a:rPr>
              <a:t>Ultimately you want to be answering the question of WHY it is worth it to change: WIIFM?</a:t>
            </a:r>
            <a:endParaRPr lang="en-CA" sz="1800" b="0" dirty="0">
              <a:effectLst/>
            </a:endParaRPr>
          </a:p>
          <a:p>
            <a:pPr marL="457200" rtl="0">
              <a:spcBef>
                <a:spcPts val="0"/>
              </a:spcBef>
              <a:spcAft>
                <a:spcPts val="0"/>
              </a:spcAft>
            </a:pPr>
            <a:endParaRPr lang="en-CA" b="0" dirty="0">
              <a:effectLst/>
            </a:endParaRPr>
          </a:p>
          <a:p>
            <a:pPr marL="0" rtl="0" fontAlgn="base">
              <a:spcBef>
                <a:spcPts val="0"/>
              </a:spcBef>
              <a:spcAft>
                <a:spcPts val="0"/>
              </a:spcAft>
              <a:buFont typeface="+mj-lt"/>
              <a:buNone/>
            </a:pPr>
            <a:r>
              <a:rPr lang="en-CA" sz="1800" b="0" i="0" u="none" strike="noStrike" dirty="0">
                <a:solidFill>
                  <a:srgbClr val="000000"/>
                </a:solidFill>
                <a:effectLst/>
                <a:latin typeface="Libre Franklin" pitchFamily="2" charset="0"/>
              </a:rPr>
              <a:t>Next, there’s </a:t>
            </a:r>
          </a:p>
          <a:p>
            <a:pPr marL="0" rtl="0" fontAlgn="base">
              <a:spcBef>
                <a:spcPts val="0"/>
              </a:spcBef>
              <a:spcAft>
                <a:spcPts val="0"/>
              </a:spcAft>
              <a:buFont typeface="+mj-lt"/>
              <a:buNone/>
            </a:pPr>
            <a:r>
              <a:rPr lang="en-CA" sz="1800" b="1" i="0" u="none" strike="noStrike" dirty="0">
                <a:solidFill>
                  <a:srgbClr val="000000"/>
                </a:solidFill>
                <a:effectLst/>
                <a:latin typeface="Libre Franklin" pitchFamily="2" charset="0"/>
              </a:rPr>
              <a:t>2. Reward yourself</a:t>
            </a:r>
          </a:p>
          <a:p>
            <a:pPr marL="0" rtl="0" fontAlgn="base">
              <a:spcBef>
                <a:spcPts val="0"/>
              </a:spcBef>
              <a:spcAft>
                <a:spcPts val="0"/>
              </a:spcAft>
              <a:buFont typeface="+mj-lt"/>
              <a:buNone/>
            </a:pPr>
            <a:r>
              <a:rPr lang="en-CA" sz="1800" b="0" i="0" u="none" strike="noStrike" dirty="0">
                <a:solidFill>
                  <a:srgbClr val="000000"/>
                </a:solidFill>
                <a:effectLst/>
                <a:latin typeface="Libre Franklin" pitchFamily="2" charset="0"/>
              </a:rPr>
              <a:t>Here we can USE our BRAINS CHEMISTRY to our ADVANTAGE –</a:t>
            </a:r>
          </a:p>
          <a:p>
            <a:pPr marL="0" rtl="0" fontAlgn="base">
              <a:spcBef>
                <a:spcPts val="0"/>
              </a:spcBef>
              <a:spcAft>
                <a:spcPts val="0"/>
              </a:spcAft>
              <a:buFont typeface="+mj-lt"/>
              <a:buNone/>
            </a:pPr>
            <a:r>
              <a:rPr lang="en-CA" sz="1800" b="0" i="0" u="none" strike="noStrike" dirty="0">
                <a:solidFill>
                  <a:srgbClr val="000000"/>
                </a:solidFill>
                <a:effectLst/>
                <a:latin typeface="Libre Franklin" pitchFamily="2" charset="0"/>
              </a:rPr>
              <a:t>GO AHEAD, REWARD YOURSELF (have that ice cream, chocolate or coffee)… but only AFTER you complete whatever action is needed</a:t>
            </a:r>
          </a:p>
          <a:p>
            <a:pPr marL="0" rtl="0" fontAlgn="base">
              <a:spcBef>
                <a:spcPts val="0"/>
              </a:spcBef>
              <a:spcAft>
                <a:spcPts val="0"/>
              </a:spcAft>
              <a:buFont typeface="+mj-lt"/>
              <a:buNone/>
            </a:pPr>
            <a:r>
              <a:rPr lang="en-CA" sz="1800" b="0" i="0" u="none" strike="noStrike" dirty="0">
                <a:solidFill>
                  <a:srgbClr val="000000"/>
                </a:solidFill>
                <a:effectLst/>
                <a:latin typeface="Libre Franklin" pitchFamily="2" charset="0"/>
              </a:rPr>
              <a:t>TIMING is everything</a:t>
            </a:r>
          </a:p>
          <a:p>
            <a:pPr marL="0" rtl="0" fontAlgn="base">
              <a:spcBef>
                <a:spcPts val="0"/>
              </a:spcBef>
              <a:spcAft>
                <a:spcPts val="0"/>
              </a:spcAft>
              <a:buFont typeface="+mj-lt"/>
              <a:buNone/>
            </a:pPr>
            <a:r>
              <a:rPr lang="en-CA" sz="1800" b="0" i="0" u="none" strike="noStrike" dirty="0">
                <a:solidFill>
                  <a:srgbClr val="000000"/>
                </a:solidFill>
                <a:effectLst/>
                <a:latin typeface="Libre Franklin" pitchFamily="2" charset="0"/>
              </a:rPr>
              <a:t>You want your brain to make an ASSOCIATION of that ACTION with the REWARD.</a:t>
            </a:r>
          </a:p>
          <a:p>
            <a:pPr marL="0" rtl="0" fontAlgn="base">
              <a:spcBef>
                <a:spcPts val="0"/>
              </a:spcBef>
              <a:spcAft>
                <a:spcPts val="0"/>
              </a:spcAft>
              <a:buFont typeface="+mj-lt"/>
              <a:buNone/>
            </a:pPr>
            <a:r>
              <a:rPr lang="en-CA" sz="1800" b="0" i="0" u="none" strike="noStrike" dirty="0">
                <a:solidFill>
                  <a:srgbClr val="000000"/>
                </a:solidFill>
                <a:effectLst/>
                <a:latin typeface="Libre Franklin" pitchFamily="2" charset="0"/>
              </a:rPr>
              <a:t>And OVER TIME that action will get EASIER</a:t>
            </a:r>
          </a:p>
          <a:p>
            <a:pPr marL="0" rtl="0" fontAlgn="base">
              <a:spcBef>
                <a:spcPts val="0"/>
              </a:spcBef>
              <a:spcAft>
                <a:spcPts val="0"/>
              </a:spcAft>
              <a:buFont typeface="+mj-lt"/>
              <a:buNone/>
            </a:pPr>
            <a:r>
              <a:rPr lang="en-CA" sz="1800" b="0" i="0" u="none" strike="noStrike" dirty="0">
                <a:solidFill>
                  <a:srgbClr val="000000"/>
                </a:solidFill>
                <a:effectLst/>
                <a:latin typeface="Libre Franklin" pitchFamily="2" charset="0"/>
              </a:rPr>
              <a:t>It’s the classic ‘Pavlovian dogs’</a:t>
            </a:r>
          </a:p>
          <a:p>
            <a:pPr marL="0" rtl="0" fontAlgn="base">
              <a:spcBef>
                <a:spcPts val="0"/>
              </a:spcBef>
              <a:spcAft>
                <a:spcPts val="0"/>
              </a:spcAft>
              <a:buFont typeface="+mj-lt"/>
              <a:buNone/>
            </a:pPr>
            <a:r>
              <a:rPr lang="en-CA" sz="1800" b="0" i="0" u="none" strike="noStrike" dirty="0">
                <a:solidFill>
                  <a:srgbClr val="000000"/>
                </a:solidFill>
                <a:effectLst/>
                <a:latin typeface="Libre Franklin" pitchFamily="2" charset="0"/>
              </a:rPr>
              <a:t>We CAN train our brains to respond differently</a:t>
            </a:r>
          </a:p>
          <a:p>
            <a:pPr marL="0" indent="0">
              <a:buFont typeface="Arial" panose="020B0604020202020204" pitchFamily="34" charset="0"/>
              <a:buNone/>
            </a:pPr>
            <a:endParaRPr lang="en-CA" dirty="0"/>
          </a:p>
          <a:p>
            <a:pPr marL="0" indent="0">
              <a:buFont typeface="Arial" panose="020B0604020202020204" pitchFamily="34" charset="0"/>
              <a:buNone/>
            </a:pPr>
            <a:r>
              <a:rPr lang="en-CA" dirty="0"/>
              <a:t>Another thing we can do is….</a:t>
            </a:r>
          </a:p>
          <a:p>
            <a:pPr marL="0" indent="0">
              <a:buFont typeface="Arial" panose="020B0604020202020204" pitchFamily="34" charset="0"/>
              <a:buNone/>
            </a:pPr>
            <a:r>
              <a:rPr lang="en-CA" b="1" dirty="0"/>
              <a:t>3. </a:t>
            </a:r>
            <a:r>
              <a:rPr lang="en-CA" sz="1800" b="1" i="0" u="none" strike="noStrike" dirty="0">
                <a:solidFill>
                  <a:srgbClr val="31393C"/>
                </a:solidFill>
                <a:effectLst/>
                <a:latin typeface="Arial" panose="020B0604020202020204" pitchFamily="34" charset="0"/>
              </a:rPr>
              <a:t>Shrink the change</a:t>
            </a:r>
          </a:p>
          <a:p>
            <a:pPr marL="0" indent="0">
              <a:buFont typeface="Arial" panose="020B0604020202020204" pitchFamily="34" charset="0"/>
              <a:buNone/>
            </a:pPr>
            <a:r>
              <a:rPr lang="en-CA" sz="1800" b="0" i="0" u="none" strike="noStrike" dirty="0">
                <a:solidFill>
                  <a:srgbClr val="31393C"/>
                </a:solidFill>
                <a:effectLst/>
                <a:latin typeface="Arial" panose="020B0604020202020204" pitchFamily="34" charset="0"/>
              </a:rPr>
              <a:t>Recall that our elephants are easily SPOOKED, DEMORALIZED and DERAILED</a:t>
            </a:r>
          </a:p>
          <a:p>
            <a:pPr marL="0" indent="0">
              <a:buFont typeface="Arial" panose="020B0604020202020204" pitchFamily="34" charset="0"/>
              <a:buNone/>
            </a:pPr>
            <a:r>
              <a:rPr lang="en-CA" sz="1800" b="0" i="0" u="none" strike="noStrike" dirty="0">
                <a:solidFill>
                  <a:srgbClr val="31393C"/>
                </a:solidFill>
                <a:effectLst/>
                <a:latin typeface="Arial" panose="020B0604020202020204" pitchFamily="34" charset="0"/>
              </a:rPr>
              <a:t>And for that reason it needs REASSURANCE, even for the very first step of the journey</a:t>
            </a:r>
          </a:p>
          <a:p>
            <a:pPr marL="0" indent="0">
              <a:buFont typeface="Arial" panose="020B0604020202020204" pitchFamily="34" charset="0"/>
              <a:buNone/>
            </a:pPr>
            <a:endParaRPr lang="en-CA" sz="1800" b="0" i="0" u="none" strike="noStrike" dirty="0">
              <a:solidFill>
                <a:srgbClr val="31393C"/>
              </a:solidFill>
              <a:effectLst/>
              <a:latin typeface="Arial" panose="020B0604020202020204" pitchFamily="34" charset="0"/>
            </a:endParaRPr>
          </a:p>
          <a:p>
            <a:pPr marL="0" indent="0">
              <a:buFont typeface="Arial" panose="020B0604020202020204" pitchFamily="34" charset="0"/>
              <a:buNone/>
            </a:pPr>
            <a:r>
              <a:rPr lang="en-CA" sz="1800" b="0" i="0" u="none" strike="noStrike" dirty="0">
                <a:solidFill>
                  <a:srgbClr val="31393C"/>
                </a:solidFill>
                <a:effectLst/>
                <a:latin typeface="Arial" panose="020B0604020202020204" pitchFamily="34" charset="0"/>
              </a:rPr>
              <a:t>A BUSINESS CLICHÉ suggests that we need always be RAISING THE BAR, </a:t>
            </a:r>
          </a:p>
          <a:p>
            <a:pPr marL="0" indent="0">
              <a:buFont typeface="Arial" panose="020B0604020202020204" pitchFamily="34" charset="0"/>
              <a:buNone/>
            </a:pPr>
            <a:r>
              <a:rPr lang="en-CA" sz="1800" b="0" i="0" u="none" strike="noStrike" dirty="0">
                <a:solidFill>
                  <a:srgbClr val="31393C"/>
                </a:solidFill>
                <a:effectLst/>
                <a:latin typeface="Arial" panose="020B0604020202020204" pitchFamily="34" charset="0"/>
              </a:rPr>
              <a:t>but that’s exactly the WRONG INSTINCT IF you want to motivate the reluctant elephant – you actually need to LOWER THE BAR</a:t>
            </a:r>
          </a:p>
          <a:p>
            <a:pPr marL="0" indent="0">
              <a:buFont typeface="Arial" panose="020B0604020202020204" pitchFamily="34" charset="0"/>
              <a:buNone/>
            </a:pPr>
            <a:endParaRPr lang="en-CA" sz="1800" b="0" i="0" u="none" strike="noStrike" dirty="0">
              <a:solidFill>
                <a:srgbClr val="31393C"/>
              </a:solidFill>
              <a:effectLst/>
              <a:latin typeface="Arial" panose="020B0604020202020204" pitchFamily="34" charset="0"/>
            </a:endParaRPr>
          </a:p>
          <a:p>
            <a:pPr marL="0" indent="0">
              <a:buFont typeface="Arial" panose="020B0604020202020204" pitchFamily="34" charset="0"/>
              <a:buNone/>
            </a:pPr>
            <a:r>
              <a:rPr lang="en-CA" sz="1800" b="0" i="0" u="sng" strike="noStrike" dirty="0">
                <a:solidFill>
                  <a:srgbClr val="31393C"/>
                </a:solidFill>
                <a:effectLst/>
                <a:latin typeface="Arial" panose="020B0604020202020204" pitchFamily="34" charset="0"/>
              </a:rPr>
              <a:t>EXAMPLE OF LOYALTY CARD</a:t>
            </a:r>
          </a:p>
          <a:p>
            <a:pPr marL="0" indent="0">
              <a:buFont typeface="Arial" panose="020B0604020202020204" pitchFamily="34" charset="0"/>
              <a:buNone/>
            </a:pPr>
            <a:r>
              <a:rPr lang="en-CA" sz="1800" b="0" i="0" u="none" strike="noStrike" dirty="0">
                <a:solidFill>
                  <a:srgbClr val="31393C"/>
                </a:solidFill>
                <a:effectLst/>
                <a:latin typeface="Arial" panose="020B0604020202020204" pitchFamily="34" charset="0"/>
              </a:rPr>
              <a:t>Think about the next time you are at your favourite local coffee shop </a:t>
            </a:r>
          </a:p>
          <a:p>
            <a:pPr marL="0" indent="0">
              <a:buFont typeface="Arial" panose="020B0604020202020204" pitchFamily="34" charset="0"/>
              <a:buNone/>
            </a:pPr>
            <a:r>
              <a:rPr lang="en-CA" sz="1800" b="0" i="0" u="none" strike="noStrike" dirty="0">
                <a:solidFill>
                  <a:srgbClr val="31393C"/>
                </a:solidFill>
                <a:effectLst/>
                <a:latin typeface="Arial" panose="020B0604020202020204" pitchFamily="34" charset="0"/>
              </a:rPr>
              <a:t>You pick up a loyalty reward card and the server gives you three stamps instead of 1 to get you started</a:t>
            </a:r>
          </a:p>
          <a:p>
            <a:pPr marL="0" indent="0">
              <a:buFont typeface="Arial" panose="020B0604020202020204" pitchFamily="34" charset="0"/>
              <a:buNone/>
            </a:pPr>
            <a:r>
              <a:rPr lang="en-CA" sz="1800" b="0" i="0" u="none" strike="noStrike" dirty="0">
                <a:solidFill>
                  <a:srgbClr val="31393C"/>
                </a:solidFill>
                <a:effectLst/>
                <a:latin typeface="Arial" panose="020B0604020202020204" pitchFamily="34" charset="0"/>
              </a:rPr>
              <a:t>….that makes you feel amazing</a:t>
            </a:r>
          </a:p>
          <a:p>
            <a:pPr marL="0" indent="0">
              <a:buFont typeface="Arial" panose="020B0604020202020204" pitchFamily="34" charset="0"/>
              <a:buNone/>
            </a:pPr>
            <a:r>
              <a:rPr lang="en-CA" sz="1800" b="0" i="0" u="none" strike="noStrike" dirty="0">
                <a:solidFill>
                  <a:srgbClr val="31393C"/>
                </a:solidFill>
                <a:effectLst/>
                <a:latin typeface="Arial" panose="020B0604020202020204" pitchFamily="34" charset="0"/>
              </a:rPr>
              <a:t>So start looking for those two or three stamps that you already have</a:t>
            </a:r>
          </a:p>
          <a:p>
            <a:pPr marL="0" indent="0">
              <a:buFont typeface="Arial" panose="020B0604020202020204" pitchFamily="34" charset="0"/>
              <a:buNone/>
            </a:pPr>
            <a:endParaRPr lang="en-CA" sz="1800" b="0" i="0" u="none" strike="noStrike" dirty="0">
              <a:solidFill>
                <a:srgbClr val="31393C"/>
              </a:solidFill>
              <a:effectLst/>
              <a:latin typeface="Arial" panose="020B0604020202020204" pitchFamily="34" charset="0"/>
            </a:endParaRPr>
          </a:p>
          <a:p>
            <a:pPr marL="0" indent="0">
              <a:buFont typeface="Arial" panose="020B0604020202020204" pitchFamily="34" charset="0"/>
              <a:buNone/>
            </a:pPr>
            <a:r>
              <a:rPr lang="en-CA" sz="1800" b="0" i="0" u="none" strike="noStrike" dirty="0">
                <a:solidFill>
                  <a:srgbClr val="31393C"/>
                </a:solidFill>
                <a:effectLst/>
                <a:latin typeface="Arial" panose="020B0604020202020204" pitchFamily="34" charset="0"/>
              </a:rPr>
              <a:t>Make yourself feel like you AREN’T AT THE BEGINNING of your journey</a:t>
            </a:r>
          </a:p>
          <a:p>
            <a:pPr marL="0" indent="0">
              <a:buFont typeface="Arial" panose="020B0604020202020204" pitchFamily="34" charset="0"/>
              <a:buNone/>
            </a:pPr>
            <a:r>
              <a:rPr lang="en-CA" sz="1800" b="0" i="0" u="none" strike="noStrike" dirty="0">
                <a:solidFill>
                  <a:srgbClr val="31393C"/>
                </a:solidFill>
                <a:effectLst/>
                <a:latin typeface="Arial" panose="020B0604020202020204" pitchFamily="34" charset="0"/>
              </a:rPr>
              <a:t>You are CLOSER TO THE FINISH LINE than you think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AC165E-5F07-45D7-895D-CF100E0AB7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582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srgbClr val="000000"/>
                </a:solidFill>
              </a:rPr>
              <a:t>How can you feel the need for change? How will you feed and avoid spooking your elephant?</a:t>
            </a:r>
          </a:p>
          <a:p>
            <a:pPr marL="0" indent="0">
              <a:buNone/>
            </a:pPr>
            <a:endParaRPr lang="en-US" dirty="0"/>
          </a:p>
          <a:p>
            <a:pPr marL="0" indent="0">
              <a:buNone/>
            </a:pPr>
            <a:r>
              <a:rPr lang="en-US" dirty="0"/>
              <a:t>Are there any incentives and gains for you in the change?</a:t>
            </a:r>
          </a:p>
          <a:p>
            <a:pPr marL="0" indent="0">
              <a:buFont typeface="Arial" panose="020B0604020202020204" pitchFamily="34" charset="0"/>
              <a:buNone/>
            </a:pPr>
            <a:r>
              <a:rPr lang="en-US" dirty="0"/>
              <a:t>FIND THE FEELING - What’s going to give you hope and inspiration?</a:t>
            </a:r>
          </a:p>
          <a:p>
            <a:pPr marL="0" indent="0">
              <a:buFont typeface="Arial" panose="020B0604020202020204" pitchFamily="34" charset="0"/>
              <a:buNone/>
            </a:pPr>
            <a:r>
              <a:rPr lang="en-US" dirty="0"/>
              <a:t>REWARD - How can you reward yourself for the steps you are taking?</a:t>
            </a:r>
          </a:p>
          <a:p>
            <a:pPr marL="0" indent="0">
              <a:buFont typeface="Arial" panose="020B0604020202020204" pitchFamily="34" charset="0"/>
              <a:buNone/>
            </a:pPr>
            <a:r>
              <a:rPr lang="en-US" dirty="0"/>
              <a:t>SHRINK THE CHANGE - And how can you shrink the change? Lower the bar….make it more accessible</a:t>
            </a:r>
          </a:p>
          <a:p>
            <a:pPr marL="0" indent="0">
              <a:buNone/>
            </a:pPr>
            <a:endParaRPr lang="en-US" dirty="0"/>
          </a:p>
          <a:p>
            <a:pPr marL="0" indent="0">
              <a:buNone/>
            </a:pPr>
            <a:r>
              <a:rPr lang="en-US" dirty="0"/>
              <a:t>(If time allows, provide example of putting it all together)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CC850-6026-4904-80F2-C0D01E9833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176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sz="1800" b="0" i="0" u="none" strike="noStrike" dirty="0">
                <a:solidFill>
                  <a:srgbClr val="000000"/>
                </a:solidFill>
                <a:effectLst/>
                <a:latin typeface="Libre Franklin" pitchFamily="2" charset="0"/>
              </a:rPr>
              <a:t>The last piece to learn here is that MOTIVATION DOESN’T WORK FOR THE LONG-TERM</a:t>
            </a:r>
          </a:p>
          <a:p>
            <a:pPr marL="0" indent="0">
              <a:buNone/>
            </a:pPr>
            <a:r>
              <a:rPr lang="en-CA" sz="1800" b="0" i="0" u="none" strike="noStrike" dirty="0">
                <a:solidFill>
                  <a:srgbClr val="000000"/>
                </a:solidFill>
                <a:effectLst/>
                <a:latin typeface="Libre Franklin" pitchFamily="2" charset="0"/>
              </a:rPr>
              <a:t>WILLPOWER is an EXHAUSTIBLE RESOURCE</a:t>
            </a:r>
          </a:p>
          <a:p>
            <a:pPr marL="0"/>
            <a:endParaRPr lang="en-CA" dirty="0"/>
          </a:p>
          <a:p>
            <a:pPr marL="0" indent="0">
              <a:buNone/>
            </a:pPr>
            <a:r>
              <a:rPr lang="en-CA" dirty="0"/>
              <a:t>You can feed the elephant, but eventually the elephant is going to RUN OUT OF STEAM</a:t>
            </a:r>
          </a:p>
          <a:p>
            <a:pPr marL="0" indent="0">
              <a:buNone/>
            </a:pPr>
            <a:r>
              <a:rPr lang="en-CA" dirty="0"/>
              <a:t>And when we run out of steam we can often SLIP BACK into our OLD COMFORTABLE routines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dirty="0">
              <a:solidFill>
                <a:srgbClr val="31393C"/>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dirty="0">
                <a:solidFill>
                  <a:srgbClr val="31393C"/>
                </a:solidFill>
                <a:effectLst/>
                <a:latin typeface="Arial" panose="020B0604020202020204" pitchFamily="34" charset="0"/>
              </a:rPr>
              <a:t>This is what is referred to as STATUS QUO BIAS: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dirty="0">
                <a:solidFill>
                  <a:srgbClr val="31393C"/>
                </a:solidFill>
                <a:effectLst/>
                <a:latin typeface="Arial" panose="020B0604020202020204" pitchFamily="34" charset="0"/>
              </a:rPr>
              <a:t>We are HARD-WIRED to KEEP things the way they were before –  it takes LESS ENERGY than trying to create NEW NEURAL PATHWAYS</a:t>
            </a:r>
          </a:p>
          <a:p>
            <a:pPr marL="0"/>
            <a:endParaRPr lang="en-CA" dirty="0"/>
          </a:p>
          <a:p>
            <a:pPr marL="0" indent="0">
              <a:buNone/>
            </a:pPr>
            <a:r>
              <a:rPr lang="en-CA" b="1" dirty="0"/>
              <a:t>So how can we overcome this tendency to become exhausted?</a:t>
            </a:r>
          </a:p>
          <a:p>
            <a:pPr marL="0"/>
            <a:endParaRPr lang="en-CA" dirty="0"/>
          </a:p>
          <a:p>
            <a:pPr marL="0" indent="0">
              <a:buNone/>
            </a:pPr>
            <a:r>
              <a:rPr lang="en-CA" u="sng" dirty="0"/>
              <a:t>EXAMPLE OF ROLLING BOULDER UPHILL</a:t>
            </a:r>
          </a:p>
          <a:p>
            <a:pPr marL="0" indent="0">
              <a:buNone/>
            </a:pPr>
            <a:r>
              <a:rPr lang="en-CA" dirty="0"/>
              <a:t>We can spend a lot of energy trying to roll the boulder uphill</a:t>
            </a:r>
          </a:p>
          <a:p>
            <a:pPr marL="0"/>
            <a:r>
              <a:rPr lang="en-CA" dirty="0"/>
              <a:t>Clearly that’s going to tire us out quickly</a:t>
            </a:r>
          </a:p>
          <a:p>
            <a:pPr marL="0"/>
            <a:r>
              <a:rPr lang="en-CA" dirty="0"/>
              <a:t>But what if we were to change the path? Go around the hill, blow it up, maybe add some rest points on the hill</a:t>
            </a:r>
          </a:p>
          <a:p>
            <a:pPr marL="0"/>
            <a:endParaRPr lang="en-CA" dirty="0"/>
          </a:p>
          <a:p>
            <a:pPr marL="0" indent="0">
              <a:buNone/>
            </a:pPr>
            <a:r>
              <a:rPr lang="en-CA" dirty="0"/>
              <a:t>Instead of thinking that our riders or elephants need to adapt (i.e. that it’s a PEOPLE problem), some of the time we just need to change the environment (i.e. it’s actually a SITUATION problem)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AC165E-5F07-45D7-895D-CF100E0AB7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431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sz="1200" b="0" i="0" u="none" strike="noStrike" dirty="0">
                <a:solidFill>
                  <a:srgbClr val="31393C"/>
                </a:solidFill>
                <a:effectLst/>
                <a:latin typeface="Arial" panose="020B0604020202020204" pitchFamily="34" charset="0"/>
              </a:rPr>
              <a:t>We can make SWITCHES so that the change FEELS EASIER for the rider and elephant </a:t>
            </a:r>
          </a:p>
          <a:p>
            <a:pPr marL="0" rtl="0">
              <a:spcBef>
                <a:spcPts val="0"/>
              </a:spcBef>
              <a:spcAft>
                <a:spcPts val="0"/>
              </a:spcAft>
            </a:pPr>
            <a:endParaRPr lang="en-CA" b="0" dirty="0">
              <a:effectLst/>
            </a:endParaRPr>
          </a:p>
          <a:p>
            <a:pPr marL="0" indent="0" rtl="0">
              <a:spcBef>
                <a:spcPts val="0"/>
              </a:spcBef>
              <a:spcAft>
                <a:spcPts val="0"/>
              </a:spcAft>
              <a:buNone/>
            </a:pPr>
            <a:r>
              <a:rPr lang="en-CA" sz="1200" b="0" i="0" u="none" strike="noStrike" dirty="0">
                <a:solidFill>
                  <a:srgbClr val="000000"/>
                </a:solidFill>
                <a:effectLst/>
                <a:latin typeface="Libre Franklin" pitchFamily="2" charset="0"/>
              </a:rPr>
              <a:t>One of those switches you can do is to</a:t>
            </a:r>
            <a:br>
              <a:rPr lang="en-CA" b="0" dirty="0">
                <a:effectLst/>
              </a:rPr>
            </a:br>
            <a:r>
              <a:rPr lang="en-CA" sz="1800" b="1" i="0" u="none" strike="noStrike" dirty="0">
                <a:solidFill>
                  <a:srgbClr val="000000"/>
                </a:solidFill>
                <a:effectLst/>
                <a:latin typeface="Libre Franklin" pitchFamily="2" charset="0"/>
              </a:rPr>
              <a:t>1. Tweak your environment</a:t>
            </a:r>
          </a:p>
          <a:p>
            <a:pPr marL="0" marR="0" lvl="0" indent="0" algn="l" defTabSz="914400" rtl="0" eaLnBrk="1" fontAlgn="base" latinLnBrk="0" hangingPunct="1">
              <a:lnSpc>
                <a:spcPct val="100000"/>
              </a:lnSpc>
              <a:spcBef>
                <a:spcPts val="0"/>
              </a:spcBef>
              <a:spcAft>
                <a:spcPts val="0"/>
              </a:spcAft>
              <a:buClrTx/>
              <a:buSzTx/>
              <a:buFont typeface="+mj-lt"/>
              <a:buNone/>
              <a:tabLst/>
              <a:defRPr/>
            </a:pPr>
            <a:endParaRPr lang="en-CA" sz="1800" b="0" i="0" u="none" strike="noStrike" dirty="0">
              <a:solidFill>
                <a:srgbClr val="000000"/>
              </a:solidFill>
              <a:effectLst/>
              <a:latin typeface="Libre Franklin" pitchFamily="2" charset="0"/>
            </a:endParaRP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CA" sz="1800" b="0" i="0" u="sng" strike="noStrike" dirty="0">
                <a:solidFill>
                  <a:srgbClr val="000000"/>
                </a:solidFill>
                <a:effectLst/>
                <a:latin typeface="Libre Franklin" pitchFamily="2" charset="0"/>
              </a:rPr>
              <a:t>EX. MORNING ROUTINE - ALARM CLOCK</a:t>
            </a: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CA" sz="1800" b="0" i="0" u="none" strike="noStrike" dirty="0">
                <a:solidFill>
                  <a:srgbClr val="000000"/>
                </a:solidFill>
                <a:effectLst/>
                <a:latin typeface="Libre Franklin" pitchFamily="2" charset="0"/>
              </a:rPr>
              <a:t>Another example I like to provide, because this is something I struggle with every day, is how do I change my wake up patterns</a:t>
            </a: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CA" sz="1800" b="0" i="0" u="none" strike="noStrike" dirty="0">
                <a:solidFill>
                  <a:srgbClr val="000000"/>
                </a:solidFill>
                <a:effectLst/>
                <a:latin typeface="Libre Franklin" pitchFamily="2" charset="0"/>
              </a:rPr>
              <a:t>Many changes I want to make in my personal life involve me having to wake up at a certain time</a:t>
            </a: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CA" sz="1800" b="0" i="0" u="none" strike="noStrike" dirty="0">
                <a:solidFill>
                  <a:srgbClr val="000000"/>
                </a:solidFill>
                <a:effectLst/>
                <a:latin typeface="Libre Franklin" pitchFamily="2" charset="0"/>
              </a:rPr>
              <a:t>But getting up in the morning is really hard for me – I have no willpower first thing in the morning</a:t>
            </a: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CA" sz="1800" b="0" i="0" u="none" strike="noStrike" dirty="0">
                <a:solidFill>
                  <a:srgbClr val="000000"/>
                </a:solidFill>
                <a:effectLst/>
                <a:latin typeface="Libre Franklin" pitchFamily="2" charset="0"/>
              </a:rPr>
              <a:t>One of the things I did was downloaded an app where my alarm clock requires me to take a photo of my kitchen toaster</a:t>
            </a: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CA" sz="1800" b="0" i="0" u="none" strike="noStrike" dirty="0">
                <a:solidFill>
                  <a:srgbClr val="000000"/>
                </a:solidFill>
                <a:effectLst/>
                <a:latin typeface="Libre Franklin" pitchFamily="2" charset="0"/>
              </a:rPr>
              <a:t>I TOOK THE RIDER AND ELEPHANT OUT OF THE EQUATION, and adapted my environment to make it work for me</a:t>
            </a:r>
          </a:p>
          <a:p>
            <a:pPr marL="0" rtl="0" fontAlgn="base">
              <a:spcBef>
                <a:spcPts val="0"/>
              </a:spcBef>
              <a:spcAft>
                <a:spcPts val="0"/>
              </a:spcAft>
              <a:buFont typeface="+mj-lt"/>
              <a:buNone/>
            </a:pPr>
            <a:endParaRPr lang="en-CA" sz="1800" b="0" i="0" u="none" strike="noStrike" dirty="0">
              <a:solidFill>
                <a:srgbClr val="000000"/>
              </a:solidFill>
              <a:effectLst/>
              <a:latin typeface="Libre Franklin" pitchFamily="2" charset="0"/>
            </a:endParaRPr>
          </a:p>
          <a:p>
            <a:pPr marL="0" rtl="0" fontAlgn="base">
              <a:spcBef>
                <a:spcPts val="0"/>
              </a:spcBef>
              <a:spcAft>
                <a:spcPts val="0"/>
              </a:spcAft>
              <a:buFont typeface="+mj-lt"/>
              <a:buNone/>
            </a:pPr>
            <a:r>
              <a:rPr lang="en-CA" sz="1800" b="0" i="0" u="none" strike="noStrike" dirty="0">
                <a:solidFill>
                  <a:srgbClr val="000000"/>
                </a:solidFill>
                <a:effectLst/>
                <a:latin typeface="Libre Franklin" pitchFamily="2" charset="0"/>
              </a:rPr>
              <a:t>One of the interesting things about change is the MORE OFTEN we PERFORM a certain BEHAVIOUR (waking up early) the EASIER it gets</a:t>
            </a:r>
          </a:p>
          <a:p>
            <a:pPr marL="0" rtl="0" fontAlgn="base">
              <a:spcBef>
                <a:spcPts val="0"/>
              </a:spcBef>
              <a:spcAft>
                <a:spcPts val="0"/>
              </a:spcAft>
              <a:buFont typeface="+mj-lt"/>
              <a:buNone/>
            </a:pPr>
            <a:r>
              <a:rPr lang="en-CA" sz="1800" b="0" i="0" u="none" strike="noStrike" dirty="0">
                <a:solidFill>
                  <a:srgbClr val="000000"/>
                </a:solidFill>
                <a:effectLst/>
                <a:latin typeface="Libre Franklin" pitchFamily="2" charset="0"/>
              </a:rPr>
              <a:t>So another way we can make the path easier is by….</a:t>
            </a:r>
          </a:p>
          <a:p>
            <a:pPr marL="0" rtl="0" fontAlgn="base">
              <a:spcBef>
                <a:spcPts val="0"/>
              </a:spcBef>
              <a:spcAft>
                <a:spcPts val="0"/>
              </a:spcAft>
              <a:buFont typeface="+mj-lt"/>
              <a:buNone/>
            </a:pPr>
            <a:r>
              <a:rPr lang="en-CA" sz="1800" b="1" i="0" u="none" strike="noStrike" dirty="0">
                <a:solidFill>
                  <a:srgbClr val="000000"/>
                </a:solidFill>
                <a:effectLst/>
                <a:latin typeface="Libre Franklin" pitchFamily="2" charset="0"/>
              </a:rPr>
              <a:t>2. Building habits </a:t>
            </a:r>
            <a:r>
              <a:rPr lang="en-CA" sz="1800" b="0" i="0" u="none" strike="noStrike" dirty="0">
                <a:solidFill>
                  <a:srgbClr val="000000"/>
                </a:solidFill>
                <a:effectLst/>
                <a:latin typeface="Libre Franklin" pitchFamily="2" charset="0"/>
              </a:rPr>
              <a:t>(click)</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CA" sz="1800" b="0" i="0" u="sng" strike="noStrike" dirty="0">
              <a:solidFill>
                <a:srgbClr val="000000"/>
              </a:solidFill>
              <a:effectLst/>
              <a:latin typeface="Libre Franklin" pitchFamily="2"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800" b="0" i="0" u="sng" strike="noStrike" dirty="0">
                <a:solidFill>
                  <a:srgbClr val="000000"/>
                </a:solidFill>
                <a:effectLst/>
                <a:latin typeface="Libre Franklin" pitchFamily="2" charset="0"/>
              </a:rPr>
              <a:t>EX. LOSE WEIGHT - SMALLER PLATE</a:t>
            </a:r>
          </a:p>
          <a:p>
            <a:pPr marL="0" indent="-285750" rtl="0" fontAlgn="base">
              <a:spcBef>
                <a:spcPts val="0"/>
              </a:spcBef>
              <a:spcAft>
                <a:spcPts val="0"/>
              </a:spcAft>
              <a:buFontTx/>
              <a:buChar char="-"/>
            </a:pPr>
            <a:r>
              <a:rPr lang="en-CA" sz="1800" b="0" i="0" u="none" strike="noStrike" dirty="0">
                <a:solidFill>
                  <a:srgbClr val="000000"/>
                </a:solidFill>
                <a:effectLst/>
                <a:latin typeface="Libre Franklin" pitchFamily="2" charset="0"/>
              </a:rPr>
              <a:t>Say for example you wanted to lose weight for your cousins wedding</a:t>
            </a:r>
          </a:p>
          <a:p>
            <a:pPr marL="0" indent="-285750" rtl="0" fontAlgn="base">
              <a:spcBef>
                <a:spcPts val="0"/>
              </a:spcBef>
              <a:spcAft>
                <a:spcPts val="0"/>
              </a:spcAft>
              <a:buFontTx/>
              <a:buChar char="-"/>
            </a:pPr>
            <a:r>
              <a:rPr lang="en-CA" sz="1800" b="0" i="0" u="none" strike="noStrike" dirty="0">
                <a:solidFill>
                  <a:srgbClr val="000000"/>
                </a:solidFill>
                <a:effectLst/>
                <a:latin typeface="Libre Franklin" pitchFamily="2" charset="0"/>
              </a:rPr>
              <a:t>Tweak to your environment: smaller plate size</a:t>
            </a:r>
          </a:p>
          <a:p>
            <a:pPr marL="0" indent="-285750" rtl="0" fontAlgn="base">
              <a:spcBef>
                <a:spcPts val="0"/>
              </a:spcBef>
              <a:spcAft>
                <a:spcPts val="0"/>
              </a:spcAft>
              <a:buFontTx/>
              <a:buChar char="-"/>
            </a:pPr>
            <a:r>
              <a:rPr lang="en-CA" sz="1800" b="0" i="0" u="none" strike="noStrike" dirty="0">
                <a:solidFill>
                  <a:srgbClr val="000000"/>
                </a:solidFill>
                <a:effectLst/>
                <a:latin typeface="Libre Franklin" pitchFamily="2" charset="0"/>
              </a:rPr>
              <a:t>But how do you make that a more automatic behaviour?</a:t>
            </a:r>
          </a:p>
          <a:p>
            <a:pPr marL="0" lvl="1" indent="-285750" rtl="0" fontAlgn="base">
              <a:spcBef>
                <a:spcPts val="0"/>
              </a:spcBef>
              <a:spcAft>
                <a:spcPts val="0"/>
              </a:spcAft>
              <a:buFontTx/>
              <a:buChar char="-"/>
            </a:pPr>
            <a:r>
              <a:rPr lang="en-CA" sz="1800" b="0" i="0" u="none" strike="noStrike" dirty="0">
                <a:solidFill>
                  <a:srgbClr val="000000"/>
                </a:solidFill>
                <a:effectLst/>
                <a:latin typeface="Libre Franklin" pitchFamily="2" charset="0"/>
              </a:rPr>
              <a:t>We’ve already talked about the reward</a:t>
            </a:r>
          </a:p>
          <a:p>
            <a:pPr marL="0" lvl="1" indent="-285750" rtl="0" fontAlgn="base">
              <a:spcBef>
                <a:spcPts val="0"/>
              </a:spcBef>
              <a:spcAft>
                <a:spcPts val="0"/>
              </a:spcAft>
              <a:buFontTx/>
              <a:buChar char="-"/>
            </a:pPr>
            <a:r>
              <a:rPr lang="en-CA" sz="1800" b="0" i="0" u="none" strike="noStrike" dirty="0">
                <a:solidFill>
                  <a:srgbClr val="000000"/>
                </a:solidFill>
                <a:effectLst/>
                <a:latin typeface="Libre Franklin" pitchFamily="2" charset="0"/>
              </a:rPr>
              <a:t>But another useful tool is in CUEING UP the change you want to see</a:t>
            </a:r>
          </a:p>
          <a:p>
            <a:pPr marL="0" lvl="1" indent="-285750" rtl="0" fontAlgn="base">
              <a:spcBef>
                <a:spcPts val="0"/>
              </a:spcBef>
              <a:spcAft>
                <a:spcPts val="0"/>
              </a:spcAft>
              <a:buFontTx/>
              <a:buChar char="-"/>
            </a:pPr>
            <a:endParaRPr lang="en-CA" sz="1800" b="0" i="0" u="none" strike="noStrike" dirty="0">
              <a:solidFill>
                <a:srgbClr val="000000"/>
              </a:solidFill>
              <a:effectLst/>
              <a:latin typeface="Libre Franklin" pitchFamily="2" charset="0"/>
            </a:endParaRPr>
          </a:p>
          <a:p>
            <a:pPr marL="0" indent="0" rtl="0">
              <a:spcBef>
                <a:spcPts val="0"/>
              </a:spcBef>
              <a:spcAft>
                <a:spcPts val="0"/>
              </a:spcAft>
              <a:buNone/>
            </a:pPr>
            <a:r>
              <a:rPr lang="en-CA" sz="2800" b="0" i="0" dirty="0">
                <a:solidFill>
                  <a:srgbClr val="000000"/>
                </a:solidFill>
                <a:effectLst/>
                <a:latin typeface="Open Sans" panose="020B0606030504020204" pitchFamily="34" charset="0"/>
              </a:rPr>
              <a:t>To UNLOCK THE POWER OF ROUTINE, you NEED to CONNECT the CHANGE you want to see with a PROMPT</a:t>
            </a:r>
          </a:p>
          <a:p>
            <a:pPr marL="0" rtl="0">
              <a:spcBef>
                <a:spcPts val="0"/>
              </a:spcBef>
              <a:spcAft>
                <a:spcPts val="0"/>
              </a:spcAft>
            </a:pPr>
            <a:endParaRPr lang="en-CA" sz="2800" b="0" i="0" dirty="0">
              <a:solidFill>
                <a:srgbClr val="000000"/>
              </a:solidFill>
              <a:effectLst/>
              <a:latin typeface="Open Sans" panose="020B0606030504020204" pitchFamily="34" charset="0"/>
            </a:endParaRPr>
          </a:p>
          <a:p>
            <a:pPr marL="0" indent="0" rtl="0">
              <a:spcBef>
                <a:spcPts val="0"/>
              </a:spcBef>
              <a:spcAft>
                <a:spcPts val="0"/>
              </a:spcAft>
              <a:buNone/>
            </a:pPr>
            <a:r>
              <a:rPr lang="en-CA" sz="1800" b="0" i="0" u="none" strike="noStrike" dirty="0">
                <a:solidFill>
                  <a:srgbClr val="31393C"/>
                </a:solidFill>
                <a:effectLst/>
                <a:latin typeface="Arial" panose="020B0604020202020204" pitchFamily="34" charset="0"/>
              </a:rPr>
              <a:t>For example</a:t>
            </a:r>
          </a:p>
          <a:p>
            <a:pPr marL="0" indent="0" rtl="0">
              <a:spcBef>
                <a:spcPts val="0"/>
              </a:spcBef>
              <a:spcAft>
                <a:spcPts val="0"/>
              </a:spcAft>
              <a:buNone/>
            </a:pPr>
            <a:r>
              <a:rPr lang="en-CA" sz="1800" b="0" i="0" u="none" strike="noStrike" dirty="0">
                <a:solidFill>
                  <a:srgbClr val="31393C"/>
                </a:solidFill>
                <a:effectLst/>
                <a:latin typeface="Arial" panose="020B0604020202020204" pitchFamily="34" charset="0"/>
              </a:rPr>
              <a:t>WHEN I am done cooking my meal, I will take a SMALL PLATE out </a:t>
            </a:r>
          </a:p>
          <a:p>
            <a:pPr marL="0" indent="0" rtl="0">
              <a:spcBef>
                <a:spcPts val="0"/>
              </a:spcBef>
              <a:spcAft>
                <a:spcPts val="0"/>
              </a:spcAft>
              <a:buNone/>
            </a:pPr>
            <a:r>
              <a:rPr lang="en-CA" sz="1800" b="0" i="0" u="none" strike="noStrike" dirty="0">
                <a:solidFill>
                  <a:srgbClr val="31393C"/>
                </a:solidFill>
                <a:effectLst/>
                <a:latin typeface="Arial" panose="020B0604020202020204" pitchFamily="34" charset="0"/>
              </a:rPr>
              <a:t>AFTER I wake up and go to take a photo of my toaster to turn off my alarm, I will meditate for 10 minutes</a:t>
            </a:r>
          </a:p>
          <a:p>
            <a:pPr marL="0" rtl="0" fontAlgn="base">
              <a:spcBef>
                <a:spcPts val="0"/>
              </a:spcBef>
              <a:spcAft>
                <a:spcPts val="0"/>
              </a:spcAft>
              <a:buFont typeface="+mj-lt"/>
              <a:buNone/>
            </a:pPr>
            <a:endParaRPr lang="en-CA" sz="1800" b="1" i="0" u="none" strike="noStrike" dirty="0">
              <a:solidFill>
                <a:srgbClr val="000000"/>
              </a:solidFill>
              <a:effectLst/>
              <a:latin typeface="Libre Franklin" pitchFamily="2" charset="0"/>
            </a:endParaRPr>
          </a:p>
          <a:p>
            <a:pPr marL="0" rtl="0" fontAlgn="base">
              <a:spcBef>
                <a:spcPts val="0"/>
              </a:spcBef>
              <a:spcAft>
                <a:spcPts val="0"/>
              </a:spcAft>
              <a:buFont typeface="+mj-lt"/>
              <a:buNone/>
            </a:pPr>
            <a:r>
              <a:rPr lang="en-CA" sz="1800" b="1" i="0" u="none" strike="noStrike" dirty="0">
                <a:solidFill>
                  <a:srgbClr val="000000"/>
                </a:solidFill>
                <a:effectLst/>
                <a:latin typeface="Libre Franklin" pitchFamily="2" charset="0"/>
              </a:rPr>
              <a:t>3. Rally the herd</a:t>
            </a:r>
          </a:p>
          <a:p>
            <a:pPr marL="0" indent="0">
              <a:buFont typeface="Arial" panose="020B0604020202020204" pitchFamily="34" charset="0"/>
              <a:buNone/>
            </a:pPr>
            <a:r>
              <a:rPr lang="en-US" sz="1800" b="0" i="0" u="sng" strike="noStrike" dirty="0">
                <a:solidFill>
                  <a:srgbClr val="31393C"/>
                </a:solidFill>
                <a:effectLst/>
                <a:latin typeface="Arial" panose="020B0604020202020204" pitchFamily="34" charset="0"/>
              </a:rPr>
              <a:t>SOCIAL CREATURES</a:t>
            </a:r>
          </a:p>
          <a:p>
            <a:pPr marL="0" indent="0">
              <a:buFont typeface="Arial" panose="020B0604020202020204" pitchFamily="34" charset="0"/>
              <a:buNone/>
            </a:pPr>
            <a:r>
              <a:rPr lang="en-US" sz="1800" b="0" i="0" u="none" strike="noStrike" dirty="0">
                <a:solidFill>
                  <a:srgbClr val="31393C"/>
                </a:solidFill>
                <a:effectLst/>
                <a:latin typeface="Arial" panose="020B0604020202020204" pitchFamily="34" charset="0"/>
              </a:rPr>
              <a:t>Lastly, it’s important to note that we are SOCIAL CREATURES</a:t>
            </a:r>
          </a:p>
          <a:p>
            <a:pPr marL="0" indent="0">
              <a:buFont typeface="Arial" panose="020B0604020202020204" pitchFamily="34" charset="0"/>
              <a:buNone/>
            </a:pPr>
            <a:endParaRPr lang="en-US" sz="1800" b="0" i="0" u="none" strike="noStrike" dirty="0">
              <a:solidFill>
                <a:srgbClr val="31393C"/>
              </a:solidFill>
              <a:effectLst/>
              <a:latin typeface="Arial" panose="020B0604020202020204" pitchFamily="34" charset="0"/>
            </a:endParaRPr>
          </a:p>
          <a:p>
            <a:pPr marL="0" indent="0">
              <a:buFont typeface="Arial" panose="020B0604020202020204" pitchFamily="34" charset="0"/>
              <a:buNone/>
            </a:pPr>
            <a:r>
              <a:rPr lang="en-US" sz="1800" b="0" i="0" u="sng" strike="noStrike" dirty="0">
                <a:solidFill>
                  <a:srgbClr val="31393C"/>
                </a:solidFill>
                <a:effectLst/>
                <a:latin typeface="Arial" panose="020B0604020202020204" pitchFamily="34" charset="0"/>
              </a:rPr>
              <a:t>INFLUENCE</a:t>
            </a:r>
            <a:r>
              <a:rPr lang="en-US" sz="1800" b="0" i="0" u="none" strike="noStrike" dirty="0">
                <a:solidFill>
                  <a:srgbClr val="31393C"/>
                </a:solidFill>
                <a:effectLst/>
                <a:latin typeface="Arial" panose="020B0604020202020204" pitchFamily="34" charset="0"/>
              </a:rPr>
              <a:t>	</a:t>
            </a:r>
          </a:p>
          <a:p>
            <a:pPr marL="0" indent="0">
              <a:buFont typeface="Arial" panose="020B0604020202020204" pitchFamily="34" charset="0"/>
              <a:buNone/>
            </a:pPr>
            <a:r>
              <a:rPr lang="en-US" sz="1800" b="0" i="0" u="none" strike="noStrike" dirty="0">
                <a:solidFill>
                  <a:srgbClr val="31393C"/>
                </a:solidFill>
                <a:effectLst/>
                <a:latin typeface="Arial" panose="020B0604020202020204" pitchFamily="34" charset="0"/>
              </a:rPr>
              <a:t>We INFLUENCE and are influenced by those around us</a:t>
            </a:r>
          </a:p>
          <a:p>
            <a:pPr marL="0" indent="0">
              <a:buFont typeface="Arial" panose="020B0604020202020204" pitchFamily="34" charset="0"/>
              <a:buNone/>
            </a:pPr>
            <a:endParaRPr lang="en-US" sz="1800" b="0" i="0" u="none" strike="noStrike" dirty="0">
              <a:solidFill>
                <a:srgbClr val="31393C"/>
              </a:solidFill>
              <a:effectLst/>
              <a:latin typeface="Arial" panose="020B0604020202020204" pitchFamily="34" charset="0"/>
            </a:endParaRPr>
          </a:p>
          <a:p>
            <a:pPr marL="0" indent="0">
              <a:buFont typeface="Arial" panose="020B0604020202020204" pitchFamily="34" charset="0"/>
              <a:buNone/>
            </a:pPr>
            <a:r>
              <a:rPr lang="en-US" sz="1800" b="0" i="0" u="sng" strike="noStrike" dirty="0">
                <a:solidFill>
                  <a:srgbClr val="31393C"/>
                </a:solidFill>
                <a:effectLst/>
                <a:latin typeface="Arial" panose="020B0604020202020204" pitchFamily="34" charset="0"/>
              </a:rPr>
              <a:t>SURROUND</a:t>
            </a:r>
            <a:r>
              <a:rPr lang="en-US" sz="1800" b="0" i="0" u="none" strike="noStrike" dirty="0">
                <a:solidFill>
                  <a:srgbClr val="31393C"/>
                </a:solidFill>
                <a:effectLst/>
                <a:latin typeface="Arial" panose="020B0604020202020204" pitchFamily="34" charset="0"/>
              </a:rPr>
              <a:t>	</a:t>
            </a:r>
          </a:p>
          <a:p>
            <a:pPr marL="0" indent="0">
              <a:buFont typeface="Arial" panose="020B0604020202020204" pitchFamily="34" charset="0"/>
              <a:buNone/>
            </a:pPr>
            <a:r>
              <a:rPr lang="en-US" sz="1800" b="0" i="0" u="none" strike="noStrike" dirty="0">
                <a:solidFill>
                  <a:srgbClr val="31393C"/>
                </a:solidFill>
                <a:effectLst/>
                <a:latin typeface="Arial" panose="020B0604020202020204" pitchFamily="34" charset="0"/>
              </a:rPr>
              <a:t>So SURROUND yourself with the people who are DOING the change</a:t>
            </a:r>
          </a:p>
          <a:p>
            <a:pPr marL="0" indent="0">
              <a:buFont typeface="Arial" panose="020B0604020202020204" pitchFamily="34" charset="0"/>
              <a:buNone/>
            </a:pPr>
            <a:endParaRPr lang="en-US" sz="1800" b="0" i="0" u="none" strike="noStrike" dirty="0">
              <a:solidFill>
                <a:srgbClr val="31393C"/>
              </a:solidFill>
              <a:effectLst/>
              <a:latin typeface="Arial" panose="020B0604020202020204" pitchFamily="34" charset="0"/>
            </a:endParaRPr>
          </a:p>
          <a:p>
            <a:pPr marL="0" indent="0">
              <a:buFont typeface="Arial" panose="020B0604020202020204" pitchFamily="34" charset="0"/>
              <a:buNone/>
            </a:pPr>
            <a:r>
              <a:rPr lang="en-US" sz="1800" b="0" i="0" u="sng" strike="noStrike" dirty="0">
                <a:solidFill>
                  <a:srgbClr val="31393C"/>
                </a:solidFill>
                <a:effectLst/>
                <a:latin typeface="Arial" panose="020B0604020202020204" pitchFamily="34" charset="0"/>
              </a:rPr>
              <a:t>ACCOUNTABILITY PARTNER	</a:t>
            </a:r>
          </a:p>
          <a:p>
            <a:pPr marL="0" indent="0">
              <a:buFont typeface="Arial" panose="020B0604020202020204" pitchFamily="34" charset="0"/>
              <a:buNone/>
            </a:pPr>
            <a:r>
              <a:rPr lang="en-US" sz="1800" b="0" i="0" u="none" strike="noStrike" dirty="0">
                <a:solidFill>
                  <a:srgbClr val="31393C"/>
                </a:solidFill>
                <a:effectLst/>
                <a:latin typeface="Arial" panose="020B0604020202020204" pitchFamily="34" charset="0"/>
              </a:rPr>
              <a:t>A really easy way to rally the herd is to find an ACCOUNTABILITY PARTNER– someone else doing the change that you can partner up with</a:t>
            </a:r>
          </a:p>
          <a:p>
            <a:pPr marL="0" indent="-285750">
              <a:buFont typeface="Arial" panose="020B0604020202020204" pitchFamily="34" charset="0"/>
              <a:buChar char="•"/>
            </a:pPr>
            <a:r>
              <a:rPr lang="en-US" sz="1800" b="0" i="0" u="none" strike="noStrike" dirty="0">
                <a:solidFill>
                  <a:srgbClr val="31393C"/>
                </a:solidFill>
                <a:effectLst/>
                <a:latin typeface="Arial" panose="020B0604020202020204" pitchFamily="34" charset="0"/>
              </a:rPr>
              <a:t>A workout buddy</a:t>
            </a:r>
          </a:p>
          <a:p>
            <a:pPr marL="0" indent="-285750">
              <a:buFont typeface="Arial" panose="020B0604020202020204" pitchFamily="34" charset="0"/>
              <a:buChar char="•"/>
            </a:pPr>
            <a:r>
              <a:rPr lang="en-US" sz="1800" b="0" i="0" u="none" strike="noStrike" dirty="0">
                <a:solidFill>
                  <a:srgbClr val="31393C"/>
                </a:solidFill>
                <a:effectLst/>
                <a:latin typeface="Arial" panose="020B0604020202020204" pitchFamily="34" charset="0"/>
              </a:rPr>
              <a:t>Or someone at work that you can meet with over lunch once a week that is going through a similar change to you</a:t>
            </a:r>
            <a:endParaRPr lang="fr-FR"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AC165E-5F07-45D7-895D-CF100E0AB7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315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Where can you </a:t>
            </a:r>
          </a:p>
          <a:p>
            <a:pPr marL="0" indent="-171450">
              <a:buFontTx/>
              <a:buChar char="-"/>
            </a:pPr>
            <a:r>
              <a:rPr lang="en-US" dirty="0"/>
              <a:t>make TWEAKS to your environment</a:t>
            </a:r>
          </a:p>
          <a:p>
            <a:pPr marL="0" indent="-171450">
              <a:buFontTx/>
              <a:buChar char="-"/>
            </a:pPr>
            <a:r>
              <a:rPr lang="en-US" dirty="0"/>
              <a:t>CUE up the change you want to see with a prompt</a:t>
            </a:r>
          </a:p>
          <a:p>
            <a:pPr marL="0" indent="-171450">
              <a:buFontTx/>
              <a:buChar char="-"/>
            </a:pPr>
            <a:r>
              <a:rPr lang="en-US" dirty="0"/>
              <a:t>Or use the PEOPLE around you to HELP you change</a:t>
            </a:r>
          </a:p>
          <a:p>
            <a:pPr marL="0" indent="-171450">
              <a:buFontTx/>
              <a:buChar char="-"/>
            </a:pPr>
            <a:endParaRPr lang="en-US" dirty="0"/>
          </a:p>
          <a:p>
            <a:pPr marL="0" indent="-171450">
              <a:buFontTx/>
              <a:buChar char="-"/>
            </a:pPr>
            <a:endParaRPr lang="en-US" dirty="0"/>
          </a:p>
          <a:p>
            <a:pPr marL="0" indent="0">
              <a:buFontTx/>
              <a:buNone/>
            </a:pPr>
            <a:r>
              <a:rPr lang="en-US" dirty="0"/>
              <a:t>BREAKOUT GROUPS OF 3-4 FOCUSED ON the 3 rider, elephant, or path strategies</a:t>
            </a:r>
          </a:p>
          <a:p>
            <a:pPr marL="0" indent="0">
              <a:buFontTx/>
              <a:buNone/>
            </a:pPr>
            <a:r>
              <a:rPr lang="en-US" b="1" dirty="0"/>
              <a:t>Which do you want to explore more deeply for your particular change(s)?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CC850-6026-4904-80F2-C0D01E9833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30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sz="1200" dirty="0"/>
              <a:t>As we close, I wanted to bring us back to the METAPHOR OF THE TRAPEZE and leave you with some words.</a:t>
            </a:r>
          </a:p>
          <a:p>
            <a:pPr marL="0"/>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dirty="0">
                <a:solidFill>
                  <a:srgbClr val="000000"/>
                </a:solidFill>
                <a:effectLst/>
                <a:latin typeface="Eczar"/>
              </a:rPr>
              <a:t>This is an excerpt from </a:t>
            </a:r>
            <a:r>
              <a:rPr lang="en-CA" sz="1200" b="1" i="0" dirty="0">
                <a:solidFill>
                  <a:srgbClr val="000000"/>
                </a:solidFill>
                <a:effectLst/>
                <a:latin typeface="Eczar"/>
              </a:rPr>
              <a:t>The Parable of the Trapeze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dirty="0">
                <a:solidFill>
                  <a:srgbClr val="000000"/>
                </a:solidFill>
                <a:effectLst/>
                <a:latin typeface="Eczar"/>
              </a:rPr>
              <a:t>By </a:t>
            </a:r>
            <a:r>
              <a:rPr lang="en-CA" sz="1200" b="1" i="0" dirty="0" err="1">
                <a:solidFill>
                  <a:srgbClr val="000000"/>
                </a:solidFill>
                <a:effectLst/>
                <a:latin typeface="Eczar"/>
              </a:rPr>
              <a:t>Danaan</a:t>
            </a:r>
            <a:r>
              <a:rPr lang="en-CA" sz="1200" b="1" i="0" dirty="0">
                <a:solidFill>
                  <a:srgbClr val="000000"/>
                </a:solidFill>
                <a:effectLst/>
                <a:latin typeface="Eczar"/>
              </a:rPr>
              <a:t> Perry</a:t>
            </a:r>
            <a:endParaRPr lang="en-US" sz="1200" dirty="0"/>
          </a:p>
          <a:p>
            <a:pPr marL="0"/>
            <a:endParaRPr lang="en-US" sz="1200" dirty="0"/>
          </a:p>
          <a:p>
            <a:pPr marL="0" indent="0" algn="l">
              <a:buNone/>
            </a:pPr>
            <a:r>
              <a:rPr lang="en-CA" sz="1200" b="0" i="0" dirty="0">
                <a:solidFill>
                  <a:srgbClr val="2C2D30"/>
                </a:solidFill>
                <a:effectLst/>
                <a:latin typeface="Proxima Nova Regular"/>
              </a:rPr>
              <a:t>I have noticed that, in our culture, the transition zone is looked upon as a "no-thing," a </a:t>
            </a:r>
            <a:r>
              <a:rPr lang="en-CA" sz="1200" b="0" i="0" dirty="0" err="1">
                <a:solidFill>
                  <a:srgbClr val="2C2D30"/>
                </a:solidFill>
                <a:effectLst/>
                <a:latin typeface="Proxima Nova Regular"/>
              </a:rPr>
              <a:t>noplace</a:t>
            </a:r>
            <a:r>
              <a:rPr lang="en-CA" sz="1200" b="0" i="0" dirty="0">
                <a:solidFill>
                  <a:srgbClr val="2C2D30"/>
                </a:solidFill>
                <a:effectLst/>
                <a:latin typeface="Proxima Nova Regular"/>
              </a:rPr>
              <a:t> between places. Sure, the old trapeze bar was real, and that new one coming toward me, I hope that's real, too. But the void in between? Is that just a scary, confusing, disorienting nowhere that must be gotten through as fast and as unconsciously as possible?</a:t>
            </a:r>
          </a:p>
          <a:p>
            <a:pPr marL="0" indent="0" algn="l">
              <a:buNone/>
            </a:pPr>
            <a:r>
              <a:rPr lang="en-CA" sz="1200" b="0" i="0" dirty="0">
                <a:solidFill>
                  <a:srgbClr val="2C2D30"/>
                </a:solidFill>
                <a:effectLst/>
                <a:latin typeface="Proxima Nova Regular"/>
              </a:rPr>
              <a:t>NO! What a wasted opportunity that would be. I have a sneaking suspicion that the transition zone is the only real thing and the bars are illusions we dream up to avoid the void where the real change, the real growth, occurs for us. Whether or not my hunch is true, it remains that the transition zones in our lives are incredibly rich places. They should be honored, even savored. Yes, with all the pain and fear and feelings of being out of control that can accompany transitions, they are still the most alive, most growth-filled, passionate, expansive moments in our lives.</a:t>
            </a:r>
          </a:p>
          <a:p>
            <a:pPr marL="0" indent="0" algn="l">
              <a:buNone/>
            </a:pPr>
            <a:endParaRPr lang="en-CA" sz="1200" b="0" i="0" dirty="0">
              <a:solidFill>
                <a:srgbClr val="2C2D30"/>
              </a:solidFill>
              <a:effectLst/>
              <a:latin typeface="Proxima Nova Regular"/>
            </a:endParaRPr>
          </a:p>
          <a:p>
            <a:pPr marL="0" indent="0" algn="l">
              <a:buNone/>
            </a:pPr>
            <a:r>
              <a:rPr lang="en-CA" sz="1200" b="0" i="0" dirty="0">
                <a:solidFill>
                  <a:srgbClr val="2C2D30"/>
                </a:solidFill>
                <a:effectLst/>
                <a:latin typeface="Proxima Nova Regular"/>
              </a:rPr>
              <a:t>So, transformation of fear may have nothing to do with making fear go away, but rather with giving ourselves permission to "hang out" in the transition between trapezes…allowing ourselves to dwell in the only place where change really happens. It can be terrifying. It can also be enlightening in the true sense of the word. Hurtling through the void, we just may learn how to fly.</a:t>
            </a:r>
          </a:p>
          <a:p>
            <a:pPr marL="0" algn="l"/>
            <a:endParaRPr lang="en-CA" sz="1200" b="0" i="0" dirty="0">
              <a:solidFill>
                <a:srgbClr val="2C2D30"/>
              </a:solidFill>
              <a:effectLst/>
              <a:latin typeface="Proxima Nova 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https://franmckendree.com/album/1438696/the-parable-of-the-trapeze-or-the-fear-of-transformation</a:t>
            </a:r>
          </a:p>
          <a:p>
            <a:endParaRPr lang="en-US" sz="1200" dirty="0"/>
          </a:p>
        </p:txBody>
      </p:sp>
    </p:spTree>
    <p:extLst>
      <p:ext uri="{BB962C8B-B14F-4D97-AF65-F5344CB8AC3E}">
        <p14:creationId xmlns:p14="http://schemas.microsoft.com/office/powerpoint/2010/main" val="151765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event is part of our annual learning series that we put on to create local dialogue around trends in our profession and that align with our theme of REINVIGORATION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part of your ACMP membership you get access to these learning events, plus other perks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Such as this one offered by our UBC partners: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were thinking about wanting to become a CCMP or wanting to earn some education credits, UBC offers ACMP members a 10% discount for their certificate course in change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also have discount options available through our </a:t>
            </a:r>
            <a:r>
              <a:rPr lang="en-US" dirty="0" err="1"/>
              <a:t>Prosci</a:t>
            </a:r>
            <a:r>
              <a:rPr lang="en-US" dirty="0"/>
              <a:t> partners, so you can reach out to me in both cases if you were interested in getting a discount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0D846-E6F8-41DE-BC87-B3313E5F2E5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901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rtl="0">
              <a:spcBef>
                <a:spcPts val="0"/>
              </a:spcBef>
              <a:spcAft>
                <a:spcPts val="0"/>
              </a:spcAft>
              <a:buNone/>
            </a:pPr>
            <a:endParaRPr lang="en-CA" sz="1800" b="0" i="0" u="none" strike="noStrike" dirty="0">
              <a:solidFill>
                <a:srgbClr val="000000"/>
              </a:solidFill>
              <a:effectLst/>
              <a:latin typeface="Libre Franklin" pitchFamily="2" charset="0"/>
            </a:endParaRPr>
          </a:p>
        </p:txBody>
      </p:sp>
      <p:sp>
        <p:nvSpPr>
          <p:cNvPr id="4" name="Slide Number Placeholder 3"/>
          <p:cNvSpPr>
            <a:spLocks noGrp="1"/>
          </p:cNvSpPr>
          <p:nvPr>
            <p:ph type="sldNum" sz="quarter" idx="5"/>
          </p:nvPr>
        </p:nvSpPr>
        <p:spPr/>
        <p:txBody>
          <a:bodyPr/>
          <a:lstStyle/>
          <a:p>
            <a:fld id="{DDCCC850-6026-4904-80F2-C0D01E9833A2}" type="slidenum">
              <a:rPr lang="en-US" smtClean="0"/>
              <a:t>19</a:t>
            </a:fld>
            <a:endParaRPr lang="en-US"/>
          </a:p>
        </p:txBody>
      </p:sp>
    </p:spTree>
    <p:extLst>
      <p:ext uri="{BB962C8B-B14F-4D97-AF65-F5344CB8AC3E}">
        <p14:creationId xmlns:p14="http://schemas.microsoft.com/office/powerpoint/2010/main" val="2161164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u="sng" dirty="0"/>
              <a:t>YEAR OF RE-INVIGORATION</a:t>
            </a:r>
          </a:p>
          <a:p>
            <a:pPr marL="0" lvl="0" indent="0" algn="l" rtl="0">
              <a:lnSpc>
                <a:spcPct val="100000"/>
              </a:lnSpc>
              <a:spcBef>
                <a:spcPts val="0"/>
              </a:spcBef>
              <a:spcAft>
                <a:spcPts val="0"/>
              </a:spcAft>
              <a:buSzPts val="1100"/>
              <a:buNone/>
            </a:pPr>
            <a:r>
              <a:rPr lang="en-US" dirty="0"/>
              <a:t>If you are an ACMP member you may know that the board this year has chosen as our theme ‘re-invigoration’</a:t>
            </a:r>
          </a:p>
          <a:p>
            <a:pPr marL="0" lvl="0" indent="0" algn="l" rtl="0">
              <a:lnSpc>
                <a:spcPct val="100000"/>
              </a:lnSpc>
              <a:spcBef>
                <a:spcPts val="0"/>
              </a:spcBef>
              <a:spcAft>
                <a:spcPts val="0"/>
              </a:spcAft>
              <a:buSzPts val="1100"/>
              <a:buNone/>
            </a:pPr>
            <a:r>
              <a:rPr lang="en-US" dirty="0"/>
              <a:t>I hope that this offers you a chance as change practitioners to STEP AWAY from thinking about the change OTHERS need to make</a:t>
            </a:r>
          </a:p>
          <a:p>
            <a:pPr marL="0" lvl="0" indent="0" algn="l" rtl="0">
              <a:lnSpc>
                <a:spcPct val="100000"/>
              </a:lnSpc>
              <a:spcBef>
                <a:spcPts val="0"/>
              </a:spcBef>
              <a:spcAft>
                <a:spcPts val="0"/>
              </a:spcAft>
              <a:buSzPts val="1100"/>
              <a:buNone/>
            </a:pPr>
            <a:r>
              <a:rPr lang="en-US" dirty="0"/>
              <a:t>And INVITE in some REFLECTION on the changes you need to REINVIGORATE yourself</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We have a jam packed hour so I’m going to get right into it</a:t>
            </a:r>
          </a:p>
          <a:p>
            <a:pPr marL="0" lvl="0" indent="0" algn="l" rtl="0">
              <a:lnSpc>
                <a:spcPct val="100000"/>
              </a:lnSpc>
              <a:spcBef>
                <a:spcPts val="0"/>
              </a:spcBef>
              <a:spcAft>
                <a:spcPts val="0"/>
              </a:spcAft>
              <a:buSzPts val="1100"/>
              <a:buNone/>
            </a:pPr>
            <a:r>
              <a:rPr lang="en-US" dirty="0"/>
              <a:t>We have so much to cover so we won’t have a lot of time for Q&amp;A at the end</a:t>
            </a:r>
          </a:p>
          <a:p>
            <a:pPr marL="0" lvl="0" indent="0" algn="l" rtl="0">
              <a:lnSpc>
                <a:spcPct val="100000"/>
              </a:lnSpc>
              <a:spcBef>
                <a:spcPts val="0"/>
              </a:spcBef>
              <a:spcAft>
                <a:spcPts val="0"/>
              </a:spcAft>
              <a:buSzPts val="1100"/>
              <a:buNone/>
            </a:pPr>
            <a:r>
              <a:rPr lang="en-US" dirty="0"/>
              <a:t>I wanted to create as much room as possible for discussion</a:t>
            </a:r>
          </a:p>
          <a:p>
            <a:pPr marL="0" lvl="0" indent="0" algn="l" rtl="0">
              <a:lnSpc>
                <a:spcPct val="100000"/>
              </a:lnSpc>
              <a:spcBef>
                <a:spcPts val="0"/>
              </a:spcBef>
              <a:spcAft>
                <a:spcPts val="0"/>
              </a:spcAft>
              <a:buSzPts val="1100"/>
              <a:buNone/>
            </a:pPr>
            <a:r>
              <a:rPr lang="en-US" dirty="0"/>
              <a:t>What I’m going to invite is that I will be sticking around for an extra 15 minutes or so, so that anyone that is interested and has specific questions about the applications of what I share today can stay on and we can discuss</a:t>
            </a:r>
            <a:endParaRPr lang="en-CA" dirty="0"/>
          </a:p>
          <a:p>
            <a:pPr marL="0" lvl="0" indent="0" algn="l" rtl="0">
              <a:lnSpc>
                <a:spcPct val="100000"/>
              </a:lnSpc>
              <a:spcBef>
                <a:spcPts val="0"/>
              </a:spcBef>
              <a:spcAft>
                <a:spcPts val="0"/>
              </a:spcAft>
              <a:buSzPts val="1100"/>
              <a:buNone/>
            </a:pPr>
            <a:endParaRPr lang="en-CA" dirty="0"/>
          </a:p>
          <a:p>
            <a:pPr marL="0" lvl="0" indent="0" algn="l" rtl="0">
              <a:lnSpc>
                <a:spcPct val="100000"/>
              </a:lnSpc>
              <a:spcBef>
                <a:spcPts val="0"/>
              </a:spcBef>
              <a:spcAft>
                <a:spcPts val="0"/>
              </a:spcAft>
              <a:buSzPts val="1100"/>
              <a:buNone/>
            </a:pPr>
            <a:r>
              <a:rPr lang="en-CA" dirty="0"/>
              <a:t>Today I’d like to leave you with some KNOWLEDGE to understand why it is we STRUGGLE with the growing pace of change and provide some 9 PRACTICAL TOOLS to help you address some of the BARRIERS that get in our way</a:t>
            </a:r>
          </a:p>
          <a:p>
            <a:pPr marL="0" lvl="0" indent="0" algn="l" rtl="0">
              <a:lnSpc>
                <a:spcPct val="100000"/>
              </a:lnSpc>
              <a:spcBef>
                <a:spcPts val="0"/>
              </a:spcBef>
              <a:spcAft>
                <a:spcPts val="0"/>
              </a:spcAft>
              <a:buSzPts val="1100"/>
              <a:buNone/>
            </a:pPr>
            <a:endParaRPr lang="en-CA" dirty="0"/>
          </a:p>
          <a:p>
            <a:pPr marL="0" lvl="0" indent="0" algn="l" rtl="0">
              <a:lnSpc>
                <a:spcPct val="100000"/>
              </a:lnSpc>
              <a:spcBef>
                <a:spcPts val="0"/>
              </a:spcBef>
              <a:spcAft>
                <a:spcPts val="0"/>
              </a:spcAft>
              <a:buSzPts val="1100"/>
              <a:buNone/>
            </a:pPr>
            <a:r>
              <a:rPr lang="en-CA" dirty="0"/>
              <a:t>For some of you this will be a REFRESHER – these tools may not be new to you – but what I’m hoping is that at least it offers you a friendly METAPHOR you may not have heard before in which to approach the conversation with yourself or others</a:t>
            </a:r>
          </a:p>
          <a:p>
            <a:pPr marL="0" lvl="0" indent="0" algn="l" rtl="0">
              <a:lnSpc>
                <a:spcPct val="100000"/>
              </a:lnSpc>
              <a:spcBef>
                <a:spcPts val="0"/>
              </a:spcBef>
              <a:spcAft>
                <a:spcPts val="0"/>
              </a:spcAft>
              <a:buSzPts val="1100"/>
              <a:buNone/>
            </a:pPr>
            <a:endParaRPr lang="en-CA" sz="1800" b="0" i="0" u="sng" strike="noStrike" dirty="0">
              <a:solidFill>
                <a:srgbClr val="31393C"/>
              </a:solidFill>
              <a:effectLst/>
              <a:latin typeface="Arial" panose="020B0604020202020204" pitchFamily="34" charset="0"/>
            </a:endParaRPr>
          </a:p>
          <a:p>
            <a:pPr marL="0" lvl="0" indent="0" algn="l" rtl="0">
              <a:lnSpc>
                <a:spcPct val="100000"/>
              </a:lnSpc>
              <a:spcBef>
                <a:spcPts val="0"/>
              </a:spcBef>
              <a:spcAft>
                <a:spcPts val="0"/>
              </a:spcAft>
              <a:buSzPts val="1100"/>
              <a:buNone/>
            </a:pPr>
            <a:r>
              <a:rPr lang="en-CA" sz="1800" b="0" i="0" u="sng" strike="noStrike" dirty="0">
                <a:solidFill>
                  <a:srgbClr val="31393C"/>
                </a:solidFill>
                <a:effectLst/>
                <a:latin typeface="Arial" panose="020B0604020202020204" pitchFamily="34" charset="0"/>
              </a:rPr>
              <a:t>NOT ABOUT ESCAPING CHANGE OR STRESS MANAGEMENT TECHNIQUES</a:t>
            </a:r>
            <a:endParaRPr lang="en-CA" sz="1800" b="0" i="0" u="none" strike="noStrike" dirty="0">
              <a:solidFill>
                <a:srgbClr val="31393C"/>
              </a:solidFill>
              <a:effectLst/>
              <a:latin typeface="Arial" panose="020B0604020202020204" pitchFamily="34" charset="0"/>
            </a:endParaRPr>
          </a:p>
          <a:p>
            <a:pPr marL="0" lvl="0" indent="0" algn="l" rtl="0">
              <a:lnSpc>
                <a:spcPct val="100000"/>
              </a:lnSpc>
              <a:spcBef>
                <a:spcPts val="0"/>
              </a:spcBef>
              <a:spcAft>
                <a:spcPts val="0"/>
              </a:spcAft>
              <a:buSzPts val="1100"/>
              <a:buNone/>
            </a:pPr>
            <a:r>
              <a:rPr lang="en-CA" sz="1800" b="0" i="0" u="none" strike="noStrike" dirty="0">
                <a:solidFill>
                  <a:srgbClr val="31393C"/>
                </a:solidFill>
                <a:effectLst/>
                <a:latin typeface="Arial" panose="020B0604020202020204" pitchFamily="34" charset="0"/>
              </a:rPr>
              <a:t>This workshop is not about managing the amount of change or about stress management techniques – yes, these are practices that are going to help improve your change conditions</a:t>
            </a:r>
          </a:p>
          <a:p>
            <a:pPr marL="0" lvl="0" indent="0" algn="l" rtl="0">
              <a:lnSpc>
                <a:spcPct val="100000"/>
              </a:lnSpc>
              <a:spcBef>
                <a:spcPts val="0"/>
              </a:spcBef>
              <a:spcAft>
                <a:spcPts val="0"/>
              </a:spcAft>
              <a:buSzPts val="1100"/>
              <a:buNone/>
            </a:pPr>
            <a:r>
              <a:rPr lang="en-CA" sz="1800" b="0" i="0" u="none" strike="noStrike" dirty="0">
                <a:solidFill>
                  <a:srgbClr val="31393C"/>
                </a:solidFill>
                <a:effectLst/>
                <a:latin typeface="Arial" panose="020B0604020202020204" pitchFamily="34" charset="0"/>
              </a:rPr>
              <a:t>But what I’m hoping to leave you with today are some more specific TOOLS to BETTER NAVIGATE CHANGE by better understanding why change is hard and how to overcome some of our brain barriers</a:t>
            </a:r>
          </a:p>
          <a:p>
            <a:pPr marL="0" lvl="0" indent="0" algn="l" rtl="0">
              <a:lnSpc>
                <a:spcPct val="100000"/>
              </a:lnSpc>
              <a:spcBef>
                <a:spcPts val="0"/>
              </a:spcBef>
              <a:spcAft>
                <a:spcPts val="0"/>
              </a:spcAft>
              <a:buSzPts val="110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CC850-6026-4904-80F2-C0D01E9833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279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solidFill>
                  <a:srgbClr val="FFFFFF"/>
                </a:solidFill>
                <a:ea typeface="+mn-lt"/>
                <a:cs typeface="+mn-lt"/>
              </a:rPr>
              <a:t>“2</a:t>
            </a:r>
            <a:r>
              <a:rPr lang="en-US" dirty="0">
                <a:solidFill>
                  <a:srgbClr val="FFFFFF"/>
                </a:solidFill>
                <a:ea typeface="+mn-lt"/>
                <a:cs typeface="+mn-lt"/>
              </a:rPr>
              <a:t>4 Cognitive Biases that are warping your perception of reality”</a:t>
            </a:r>
            <a:endParaRPr lang="en-US" dirty="0">
              <a:solidFill>
                <a:srgbClr val="FFFFFF"/>
              </a:solidFill>
              <a:ea typeface="+mn-lt"/>
              <a:cs typeface="+mn-lt"/>
              <a:hlinkClick r:id="rId3"/>
            </a:endParaRPr>
          </a:p>
          <a:p>
            <a:r>
              <a:rPr lang="en-US" dirty="0">
                <a:hlinkClick r:id="rId3"/>
              </a:rPr>
              <a:t>https://www.weforum.org/agenda/2018/12/24-cognitive-biases-that-are-warping-your-perception-of-reality/</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https://dansilvestre.com/switch-book/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https://www.sciencedirect.com/science/article/pii/S0887618516300469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https://hrexecutive.com/burnout-is-continuing-to-rise-is-hr-doing-enough/</a:t>
            </a:r>
            <a:endParaRPr lang="en-US" altLang="en-US" dirty="0">
              <a:ea typeface="ＭＳ Ｐゴシック" panose="020B0600070205080204" pitchFamily="34" charset="-128"/>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CC850-6026-4904-80F2-C0D01E9833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780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sz="1200" u="sng" dirty="0"/>
              <a:t>RAPID AND CONSTANT CHANGE</a:t>
            </a:r>
          </a:p>
          <a:p>
            <a:pPr marL="0" indent="0">
              <a:buNone/>
            </a:pPr>
            <a:endParaRPr lang="en-CA" sz="12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a:t>Our world is RAPIDLY CHANGING and, even if NOT ALL but a lot of change is ultimately for the BETTER, it can be OVERWHELMING and FATIGUING</a:t>
            </a:r>
          </a:p>
          <a:p>
            <a:pPr marL="0" indent="0">
              <a:buNone/>
            </a:pPr>
            <a:r>
              <a:rPr lang="en-US" sz="1200" dirty="0"/>
              <a:t>We are seeing BURNOUT INCREASE as the demands and EXPECTATIONS of change TAKE A TOLL on our HEALTH, and that includes for us as change practitioners or advocates of change</a:t>
            </a:r>
          </a:p>
          <a:p>
            <a:pPr marL="0" indent="0">
              <a:buNone/>
            </a:pPr>
            <a:endParaRPr lang="en-US" sz="1200" dirty="0"/>
          </a:p>
          <a:p>
            <a:pPr marL="0" indent="0">
              <a:buNone/>
            </a:pPr>
            <a:r>
              <a:rPr lang="en-US" sz="1200" u="sng" dirty="0"/>
              <a:t>STATE OF SURVIVAL, RULED BY OUR FEARS</a:t>
            </a:r>
          </a:p>
          <a:p>
            <a:pPr marL="0" indent="0">
              <a:buNone/>
            </a:pPr>
            <a:r>
              <a:rPr lang="en-US" sz="1200" dirty="0"/>
              <a:t>We can find ourselves in a STATE of SURVIVAL where we FEEL RULED by our FEARS, </a:t>
            </a:r>
          </a:p>
          <a:p>
            <a:pPr marL="0" indent="0">
              <a:buNone/>
            </a:pPr>
            <a:r>
              <a:rPr lang="en-US" sz="1200" dirty="0"/>
              <a:t>and one fear in particular seems to be GETTING THE BEST OF US</a:t>
            </a:r>
          </a:p>
          <a:p>
            <a:pPr marL="0" indent="0">
              <a:buNone/>
            </a:pPr>
            <a:r>
              <a:rPr lang="en-US" sz="1200" dirty="0"/>
              <a:t>This one is for all you JRR </a:t>
            </a:r>
            <a:r>
              <a:rPr lang="en-US" sz="1200" dirty="0" err="1"/>
              <a:t>Tolkein</a:t>
            </a:r>
            <a:r>
              <a:rPr lang="en-US" sz="1200" dirty="0"/>
              <a:t> Lord of the Rings fans out there:</a:t>
            </a:r>
          </a:p>
          <a:p>
            <a:pPr marL="0" indent="0">
              <a:buNone/>
            </a:pPr>
            <a:r>
              <a:rPr lang="en-US" sz="1200" dirty="0"/>
              <a:t>The fear of the UNKNOWN has been tagged as the </a:t>
            </a:r>
          </a:p>
          <a:p>
            <a:pPr marL="0" indent="0">
              <a:buNone/>
            </a:pPr>
            <a:r>
              <a:rPr lang="en-US" sz="1200" dirty="0"/>
              <a:t>ONE FEAR THAT RULES THEM ALL, the ONE FEAR THAT BINDS ALL OTHER FEARS</a:t>
            </a:r>
          </a:p>
          <a:p>
            <a:pPr marL="0" indent="0">
              <a:buNone/>
            </a:pPr>
            <a:endParaRPr lang="en-US" sz="1200" dirty="0"/>
          </a:p>
          <a:p>
            <a:pPr marL="0" indent="0">
              <a:buNone/>
            </a:pPr>
            <a:r>
              <a:rPr lang="en-US" sz="1200" u="sng" dirty="0"/>
              <a:t>MAKE THE SWITCH TO STATE OF THRIVING </a:t>
            </a:r>
          </a:p>
          <a:p>
            <a:pPr marL="0" indent="0">
              <a:buNone/>
            </a:pPr>
            <a:r>
              <a:rPr lang="en-US" sz="1200" dirty="0"/>
              <a:t>So how do we in our work-lives and personal lives overcome this fear brought on by constant change and SWITCH to a STATE of THRIVING?</a:t>
            </a:r>
          </a:p>
          <a:p>
            <a:pPr marL="0" indent="0">
              <a:buNone/>
            </a:pPr>
            <a:r>
              <a:rPr lang="en-US" sz="1200" dirty="0"/>
              <a:t>Before we get into answering that…..</a:t>
            </a:r>
          </a:p>
        </p:txBody>
      </p:sp>
      <p:sp>
        <p:nvSpPr>
          <p:cNvPr id="4" name="Slide Number Placeholder 3"/>
          <p:cNvSpPr>
            <a:spLocks noGrp="1"/>
          </p:cNvSpPr>
          <p:nvPr>
            <p:ph type="sldNum" sz="quarter" idx="5"/>
          </p:nvPr>
        </p:nvSpPr>
        <p:spPr/>
        <p:txBody>
          <a:bodyPr/>
          <a:lstStyle/>
          <a:p>
            <a:fld id="{DDCCC850-6026-4904-80F2-C0D01E9833A2}" type="slidenum">
              <a:rPr lang="en-US" smtClean="0"/>
              <a:t>3</a:t>
            </a:fld>
            <a:endParaRPr lang="en-US"/>
          </a:p>
        </p:txBody>
      </p:sp>
    </p:spTree>
    <p:extLst>
      <p:ext uri="{BB962C8B-B14F-4D97-AF65-F5344CB8AC3E}">
        <p14:creationId xmlns:p14="http://schemas.microsoft.com/office/powerpoint/2010/main" val="2945889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u="sng" dirty="0"/>
              <a:t>THINK OF 3 CHANGES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…I’d like you to think of 3 changes that are impacting you right now that you WANT to do some REFLECTION on and have some CONVERSATION around with others</a:t>
            </a:r>
          </a:p>
          <a:p>
            <a:pPr marL="0" indent="0">
              <a:buNone/>
            </a:pPr>
            <a:endParaRPr lang="en-CA" dirty="0"/>
          </a:p>
          <a:p>
            <a:pPr marL="0" indent="0">
              <a:buNone/>
            </a:pPr>
            <a:r>
              <a:rPr lang="en-CA" u="sng" dirty="0"/>
              <a:t>CATEGORIES</a:t>
            </a:r>
          </a:p>
          <a:p>
            <a:pPr marL="0" indent="0">
              <a:buNone/>
            </a:pPr>
            <a:r>
              <a:rPr lang="en-CA" dirty="0"/>
              <a:t>If you go to </a:t>
            </a:r>
            <a:r>
              <a:rPr lang="en-CA" dirty="0" err="1"/>
              <a:t>Menti</a:t>
            </a:r>
            <a:r>
              <a:rPr lang="en-CA" dirty="0"/>
              <a:t> there are some change categories listed – </a:t>
            </a:r>
          </a:p>
          <a:p>
            <a:pPr marL="0" indent="0">
              <a:buNone/>
            </a:pPr>
            <a:r>
              <a:rPr lang="en-CA" dirty="0"/>
              <a:t>I’d like to know. What are types of changes most impacting this room right now.</a:t>
            </a:r>
          </a:p>
          <a:p>
            <a:pPr marL="0" indent="0" rtl="0">
              <a:spcBef>
                <a:spcPts val="0"/>
              </a:spcBef>
              <a:spcAft>
                <a:spcPts val="0"/>
              </a:spcAft>
              <a:buNone/>
            </a:pPr>
            <a:endParaRPr lang="en-CA" sz="1100" b="0" i="0" u="none" strike="noStrike" dirty="0">
              <a:solidFill>
                <a:srgbClr val="000000"/>
              </a:solidFill>
              <a:effectLst/>
              <a:latin typeface="Arial"/>
            </a:endParaRPr>
          </a:p>
          <a:p>
            <a:pPr marL="0" indent="0" rtl="0">
              <a:spcBef>
                <a:spcPts val="0"/>
              </a:spcBef>
              <a:spcAft>
                <a:spcPts val="0"/>
              </a:spcAft>
              <a:buNone/>
            </a:pPr>
            <a:r>
              <a:rPr lang="en-CA" sz="1200" b="0" i="0" u="none" strike="noStrike" dirty="0">
                <a:solidFill>
                  <a:srgbClr val="000000"/>
                </a:solidFill>
                <a:effectLst/>
                <a:latin typeface="Libre Franklin" pitchFamily="2" charset="0"/>
              </a:rPr>
              <a:t>(Provide personal examples)</a:t>
            </a:r>
            <a:endParaRPr lang="en-CA" b="0" dirty="0">
              <a:effectLst/>
            </a:endParaRPr>
          </a:p>
          <a:p>
            <a:pPr marL="0"/>
            <a:endParaRPr lang="en-CA" dirty="0"/>
          </a:p>
          <a:p>
            <a:pPr marL="0" indent="0">
              <a:buNone/>
            </a:pPr>
            <a:r>
              <a:rPr lang="en-CA" dirty="0"/>
              <a:t>We are going to come back to these as we move through today’s material</a:t>
            </a:r>
          </a:p>
          <a:p>
            <a:pPr rtl="0">
              <a:spcBef>
                <a:spcPts val="0"/>
              </a:spcBef>
              <a:spcAft>
                <a:spcPts val="0"/>
              </a:spcAft>
            </a:pPr>
            <a:endParaRPr lang="en-CA" sz="1800" b="0" i="0" u="none" strike="noStrike" dirty="0">
              <a:solidFill>
                <a:srgbClr val="000000"/>
              </a:solidFill>
              <a:effectLst/>
              <a:latin typeface="Libre Franklin" pitchFamily="2" charset="0"/>
            </a:endParaRPr>
          </a:p>
        </p:txBody>
      </p:sp>
      <p:sp>
        <p:nvSpPr>
          <p:cNvPr id="4" name="Slide Number Placeholder 3"/>
          <p:cNvSpPr>
            <a:spLocks noGrp="1"/>
          </p:cNvSpPr>
          <p:nvPr>
            <p:ph type="sldNum" sz="quarter" idx="5"/>
          </p:nvPr>
        </p:nvSpPr>
        <p:spPr/>
        <p:txBody>
          <a:bodyPr/>
          <a:lstStyle/>
          <a:p>
            <a:fld id="{DDCCC850-6026-4904-80F2-C0D01E9833A2}" type="slidenum">
              <a:rPr lang="en-US" smtClean="0"/>
              <a:t>4</a:t>
            </a:fld>
            <a:endParaRPr lang="en-US"/>
          </a:p>
        </p:txBody>
      </p:sp>
    </p:spTree>
    <p:extLst>
      <p:ext uri="{BB962C8B-B14F-4D97-AF65-F5344CB8AC3E}">
        <p14:creationId xmlns:p14="http://schemas.microsoft.com/office/powerpoint/2010/main" val="2254368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u="sng" dirty="0"/>
              <a:t>WHY FATIGUED </a:t>
            </a:r>
            <a:r>
              <a:rPr lang="en-CA" u="sng"/>
              <a:t>BY CHANGE </a:t>
            </a:r>
            <a:endParaRPr lang="en-CA" u="sng" dirty="0"/>
          </a:p>
          <a:p>
            <a:pPr marL="0" indent="0">
              <a:buFont typeface="Arial" panose="020B0604020202020204" pitchFamily="34" charset="0"/>
              <a:buNone/>
            </a:pPr>
            <a:r>
              <a:rPr lang="en-CA" dirty="0"/>
              <a:t>I think we can all agree and probably are already talking about with our clients how constant change is the new norm </a:t>
            </a:r>
          </a:p>
          <a:p>
            <a:pPr marL="0" indent="0">
              <a:buFont typeface="Arial" panose="020B0604020202020204" pitchFamily="34" charset="0"/>
              <a:buNone/>
            </a:pPr>
            <a:r>
              <a:rPr lang="en-CA" dirty="0"/>
              <a:t>But WHY is it that we become so FATIGUED by it?</a:t>
            </a:r>
          </a:p>
          <a:p>
            <a:pPr marL="0" indent="0">
              <a:buFont typeface="Arial" panose="020B0604020202020204" pitchFamily="34" charset="0"/>
              <a:buNone/>
            </a:pPr>
            <a:endParaRPr lang="en-CA" u="sng" dirty="0"/>
          </a:p>
          <a:p>
            <a:pPr marL="0" indent="0">
              <a:buFont typeface="Arial" panose="020B0604020202020204" pitchFamily="34" charset="0"/>
              <a:buNone/>
            </a:pPr>
            <a:r>
              <a:rPr lang="en-CA" u="sng" dirty="0"/>
              <a:t>INTRODUCE BRIDGES TRANSITION MODEL </a:t>
            </a:r>
          </a:p>
          <a:p>
            <a:pPr marL="0" indent="0">
              <a:buFont typeface="Arial" panose="020B0604020202020204" pitchFamily="34" charset="0"/>
              <a:buNone/>
            </a:pPr>
            <a:r>
              <a:rPr lang="en-CA" dirty="0"/>
              <a:t>One of the models that has helped me to understand this is called ‘The transition model’ by William Bridges</a:t>
            </a:r>
          </a:p>
          <a:p>
            <a:pPr marL="0" indent="0">
              <a:buFont typeface="Arial" panose="020B0604020202020204" pitchFamily="34" charset="0"/>
              <a:buNone/>
            </a:pPr>
            <a:r>
              <a:rPr lang="en-CA" dirty="0"/>
              <a:t>What this model THEORIZES is that when we are transitioning through a change we MOVE through 3 WAVES</a:t>
            </a:r>
          </a:p>
          <a:p>
            <a:pPr marL="0" indent="0">
              <a:buFont typeface="Arial" panose="020B0604020202020204" pitchFamily="34" charset="0"/>
              <a:buNone/>
            </a:pPr>
            <a:endParaRPr lang="en-CA" u="sng" dirty="0"/>
          </a:p>
          <a:p>
            <a:pPr marL="0" indent="0">
              <a:buFont typeface="Arial" panose="020B0604020202020204" pitchFamily="34" charset="0"/>
              <a:buNone/>
            </a:pPr>
            <a:r>
              <a:rPr lang="en-CA" u="sng" dirty="0"/>
              <a:t>ENDING</a:t>
            </a:r>
          </a:p>
          <a:p>
            <a:pPr marL="0" indent="0">
              <a:buFont typeface="Arial" panose="020B0604020202020204" pitchFamily="34" charset="0"/>
              <a:buNone/>
            </a:pPr>
            <a:r>
              <a:rPr lang="en-CA" dirty="0"/>
              <a:t>It starts with something ending</a:t>
            </a:r>
          </a:p>
          <a:p>
            <a:pPr marL="0" indent="0">
              <a:buFont typeface="Arial" panose="020B0604020202020204" pitchFamily="34" charset="0"/>
              <a:buNone/>
            </a:pPr>
            <a:r>
              <a:rPr lang="en-CA" dirty="0"/>
              <a:t>(Look at a change and what was ending in that example)</a:t>
            </a:r>
          </a:p>
          <a:p>
            <a:pPr marL="171450" indent="-171450">
              <a:buFont typeface="Arial" panose="020B0604020202020204" pitchFamily="34" charset="0"/>
              <a:buChar char="•"/>
            </a:pPr>
            <a:endParaRPr lang="en-CA" dirty="0"/>
          </a:p>
          <a:p>
            <a:pPr marL="0" indent="0">
              <a:buFont typeface="Arial" panose="020B0604020202020204" pitchFamily="34" charset="0"/>
              <a:buNone/>
            </a:pPr>
            <a:r>
              <a:rPr lang="en-CA" u="sng" dirty="0"/>
              <a:t>THE NEUTRAL ZONE</a:t>
            </a:r>
          </a:p>
          <a:p>
            <a:pPr marL="171450" indent="-171450">
              <a:buFont typeface="Arial" panose="020B0604020202020204" pitchFamily="34" charset="0"/>
              <a:buChar char="•"/>
            </a:pPr>
            <a:r>
              <a:rPr lang="en-CA" dirty="0"/>
              <a:t>In the neutral zone, we are constantly EXPERIENCING that FEAR OF THE UNKNOWN</a:t>
            </a:r>
          </a:p>
          <a:p>
            <a:pPr marL="171450" indent="-171450">
              <a:buFont typeface="Arial" panose="020B0604020202020204" pitchFamily="34" charset="0"/>
              <a:buChar char="•"/>
            </a:pPr>
            <a:r>
              <a:rPr lang="en-CA" dirty="0"/>
              <a:t>The OLD WAY has been DISCARDED and the NEW WAY is still being LEARNED</a:t>
            </a:r>
          </a:p>
          <a:p>
            <a:pPr marL="171450" indent="-171450">
              <a:buFont typeface="Arial" panose="020B0604020202020204" pitchFamily="34" charset="0"/>
              <a:buChar char="•"/>
            </a:pPr>
            <a:r>
              <a:rPr lang="en-CA" dirty="0"/>
              <a:t>You see this DIP in the visual because in this zone is where we often see a DIP in our ENERGY, PRODUCTIVITY and EMOTIONS</a:t>
            </a:r>
          </a:p>
          <a:p>
            <a:pPr marL="171450" indent="-171450">
              <a:buFont typeface="Arial" panose="020B0604020202020204" pitchFamily="34" charset="0"/>
              <a:buChar char="•"/>
            </a:pPr>
            <a:endParaRPr lang="en-CA" dirty="0"/>
          </a:p>
          <a:p>
            <a:pPr marL="0" indent="0">
              <a:buFont typeface="Arial" panose="020B0604020202020204" pitchFamily="34" charset="0"/>
              <a:buNone/>
            </a:pPr>
            <a:r>
              <a:rPr lang="en-CA" dirty="0"/>
              <a:t>(click) </a:t>
            </a:r>
            <a:r>
              <a:rPr lang="en-CA" u="sng" dirty="0"/>
              <a:t>TRAPEZE BARS METAPHOR</a:t>
            </a:r>
            <a:endParaRPr lang="en-CA" dirty="0"/>
          </a:p>
          <a:p>
            <a:pPr marL="0" indent="0">
              <a:buFont typeface="Arial" panose="020B0604020202020204" pitchFamily="34" charset="0"/>
              <a:buNone/>
            </a:pPr>
            <a:r>
              <a:rPr lang="en-CA" dirty="0"/>
              <a:t>I like to use this METAPHOR of being IN-BETWEEN TRAPEZE BARS</a:t>
            </a:r>
          </a:p>
          <a:p>
            <a:pPr marL="171450" indent="-171450">
              <a:buFont typeface="Arial" panose="020B0604020202020204" pitchFamily="34" charset="0"/>
              <a:buChar char="•"/>
            </a:pPr>
            <a:r>
              <a:rPr lang="en-CA" b="0" i="0" dirty="0">
                <a:solidFill>
                  <a:srgbClr val="2C2D30"/>
                </a:solidFill>
                <a:effectLst/>
                <a:latin typeface="Proxima Nova Regular"/>
              </a:rPr>
              <a:t>When things END you need to RELEASE your grip on the OLD BAR</a:t>
            </a:r>
          </a:p>
          <a:p>
            <a:pPr marL="171450" indent="-171450">
              <a:buFont typeface="Arial" panose="020B0604020202020204" pitchFamily="34" charset="0"/>
              <a:buChar char="•"/>
            </a:pPr>
            <a:r>
              <a:rPr lang="en-CA" b="0" i="0" dirty="0">
                <a:solidFill>
                  <a:srgbClr val="2C2D30"/>
                </a:solidFill>
                <a:effectLst/>
                <a:latin typeface="Proxima Nova Regular"/>
              </a:rPr>
              <a:t>And you find yourself HURTLING ACROSS SPACE INTO THE VOID OF UNKNOWING</a:t>
            </a:r>
          </a:p>
          <a:p>
            <a:pPr marL="171450" indent="-171450">
              <a:buFont typeface="Arial" panose="020B0604020202020204" pitchFamily="34" charset="0"/>
              <a:buChar char="•"/>
            </a:pPr>
            <a:r>
              <a:rPr lang="en-CA" b="0" i="0" dirty="0">
                <a:solidFill>
                  <a:srgbClr val="2C2D30"/>
                </a:solidFill>
                <a:effectLst/>
                <a:latin typeface="Proxima Nova Regular"/>
              </a:rPr>
              <a:t>Until you can grab onto that new bar…</a:t>
            </a:r>
          </a:p>
          <a:p>
            <a:pPr marL="171450" indent="-171450">
              <a:buFont typeface="Arial" panose="020B0604020202020204" pitchFamily="34" charset="0"/>
              <a:buChar char="•"/>
            </a:pPr>
            <a:endParaRPr lang="en-CA" b="0" i="0" dirty="0">
              <a:solidFill>
                <a:srgbClr val="2C2D30"/>
              </a:solidFill>
              <a:effectLst/>
              <a:latin typeface="Proxima Nova Regular"/>
            </a:endParaRPr>
          </a:p>
          <a:p>
            <a:pPr marL="0" indent="0">
              <a:buFont typeface="Arial" panose="020B0604020202020204" pitchFamily="34" charset="0"/>
              <a:buNone/>
            </a:pPr>
            <a:r>
              <a:rPr lang="en-CA" b="0" i="0" dirty="0">
                <a:solidFill>
                  <a:srgbClr val="2C2D30"/>
                </a:solidFill>
                <a:effectLst/>
                <a:latin typeface="Proxima Nova Regular"/>
              </a:rPr>
              <a:t>….The third zone called…</a:t>
            </a:r>
          </a:p>
          <a:p>
            <a:pPr marL="0" indent="0">
              <a:buFont typeface="Arial" panose="020B0604020202020204" pitchFamily="34" charset="0"/>
              <a:buNone/>
            </a:pPr>
            <a:r>
              <a:rPr lang="en-CA" b="0" i="0" u="sng" dirty="0">
                <a:solidFill>
                  <a:srgbClr val="2C2D30"/>
                </a:solidFill>
                <a:effectLst/>
                <a:latin typeface="Proxima Nova Regular"/>
              </a:rPr>
              <a:t>NEW BEGINNINGS </a:t>
            </a:r>
            <a:r>
              <a:rPr lang="en-CA" b="0" i="0" dirty="0">
                <a:solidFill>
                  <a:srgbClr val="2C2D30"/>
                </a:solidFill>
                <a:effectLst/>
                <a:latin typeface="Proxima Nova Regular"/>
              </a:rPr>
              <a:t>where we are back in our COMFORT ZONES</a:t>
            </a:r>
          </a:p>
          <a:p>
            <a:pPr marL="0" indent="0">
              <a:buFont typeface="Arial" panose="020B0604020202020204" pitchFamily="34" charset="0"/>
              <a:buNone/>
            </a:pPr>
            <a:r>
              <a:rPr lang="en-CA" dirty="0"/>
              <a:t>But while we are in that VOID it can be very FRIGHTENING and TIRING</a:t>
            </a:r>
          </a:p>
          <a:p>
            <a:pPr marL="0" indent="0">
              <a:buFont typeface="Arial" panose="020B0604020202020204" pitchFamily="34" charset="0"/>
              <a:buNone/>
            </a:pPr>
            <a:endParaRPr lang="en-CA" dirty="0"/>
          </a:p>
          <a:p>
            <a:pPr marL="0" indent="0">
              <a:buFont typeface="Arial" panose="020B0604020202020204" pitchFamily="34" charset="0"/>
              <a:buNone/>
            </a:pPr>
            <a:r>
              <a:rPr lang="en-CA" u="sng" dirty="0"/>
              <a:t>MULTIPLE CHANGES</a:t>
            </a:r>
          </a:p>
          <a:p>
            <a:pPr marL="0" indent="0">
              <a:buFont typeface="Arial" panose="020B0604020202020204" pitchFamily="34" charset="0"/>
              <a:buNone/>
            </a:pPr>
            <a:r>
              <a:rPr lang="en-CA" dirty="0"/>
              <a:t>But what makes this process even more fatiguing is that we aren’t ever just going through one change. </a:t>
            </a:r>
          </a:p>
          <a:p>
            <a:pPr marL="0" indent="0">
              <a:buFont typeface="Arial" panose="020B0604020202020204" pitchFamily="34" charset="0"/>
              <a:buNone/>
            </a:pPr>
            <a:r>
              <a:rPr lang="en-CA" dirty="0"/>
              <a:t>We all have dozens of changes happening to us and around us all the time.</a:t>
            </a:r>
          </a:p>
          <a:p>
            <a:pPr marL="0" indent="0">
              <a:buFont typeface="Arial" panose="020B0604020202020204" pitchFamily="34" charset="0"/>
              <a:buNone/>
            </a:pPr>
            <a:endParaRPr lang="en-CA" dirty="0"/>
          </a:p>
          <a:p>
            <a:pPr marL="0" indent="0">
              <a:buFont typeface="Arial" panose="020B0604020202020204" pitchFamily="34" charset="0"/>
              <a:buNone/>
            </a:pPr>
            <a:r>
              <a:rPr lang="en-CA" dirty="0"/>
              <a:t>SO HOW CAN WE MAKE THIS NEUTRAL ZONE EASIER?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CC850-6026-4904-80F2-C0D01E9833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62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sng" strike="noStrike" dirty="0">
                <a:solidFill>
                  <a:srgbClr val="000000"/>
                </a:solidFill>
                <a:effectLst/>
                <a:latin typeface="Libre Franklin" pitchFamily="2" charset="0"/>
              </a:rPr>
              <a:t>INTRODUCE AUTHORS AND 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dirty="0">
                <a:solidFill>
                  <a:srgbClr val="000000"/>
                </a:solidFill>
                <a:effectLst/>
                <a:latin typeface="Libre Franklin" pitchFamily="2" charset="0"/>
              </a:rPr>
              <a:t>The authors Chip and Dan Heath have some suggestions for how we can NAVIGATE this ZONE a little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dirty="0">
                <a:solidFill>
                  <a:srgbClr val="000000"/>
                </a:solidFill>
                <a:effectLst/>
                <a:latin typeface="Libre Franklin" pitchFamily="2" charset="0"/>
              </a:rPr>
              <a:t>In their book called ‘Switch: How to change things when change is hard’ they introduce us to some ideas to help us navigate constant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dirty="0">
              <a:solidFill>
                <a:srgbClr val="000000"/>
              </a:solidFill>
              <a:effectLst/>
              <a:latin typeface="Libre Franklin"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dirty="0">
                <a:solidFill>
                  <a:srgbClr val="222222"/>
                </a:solidFill>
                <a:effectLst/>
                <a:latin typeface="Libre Franklin" pitchFamily="2" charset="0"/>
              </a:rPr>
              <a:t>They suggest that YOU NEED TO </a:t>
            </a:r>
            <a:r>
              <a:rPr lang="en-CA" sz="1200" b="0" i="0" u="sng" strike="noStrike" dirty="0">
                <a:solidFill>
                  <a:srgbClr val="222222"/>
                </a:solidFill>
                <a:effectLst/>
                <a:latin typeface="Libre Franklin" pitchFamily="2" charset="0"/>
              </a:rPr>
              <a:t>MAKE A SWITCH.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dirty="0">
                <a:solidFill>
                  <a:srgbClr val="222222"/>
                </a:solidFill>
                <a:effectLst/>
                <a:latin typeface="Libre Franklin" pitchFamily="2" charset="0"/>
              </a:rPr>
              <a:t>That there are things that you CAN DO to start THINKING and ACTING DIFFERENTLY during these transitions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dirty="0">
                <a:solidFill>
                  <a:srgbClr val="222222"/>
                </a:solidFill>
                <a:effectLst/>
                <a:latin typeface="Libre Franklin" pitchFamily="2" charset="0"/>
              </a:rPr>
              <a:t>All it takes sometimes are these LITTLE SWITCHES to </a:t>
            </a:r>
            <a:r>
              <a:rPr lang="en-CA" sz="1200" b="0" i="0" u="sng" strike="noStrike" dirty="0">
                <a:solidFill>
                  <a:srgbClr val="222222"/>
                </a:solidFill>
                <a:effectLst/>
                <a:latin typeface="Libre Franklin" pitchFamily="2" charset="0"/>
              </a:rPr>
              <a:t>NOT</a:t>
            </a:r>
            <a:r>
              <a:rPr lang="en-CA" sz="1200" b="0" i="0" u="none" strike="noStrike" dirty="0">
                <a:solidFill>
                  <a:srgbClr val="222222"/>
                </a:solidFill>
                <a:effectLst/>
                <a:latin typeface="Libre Franklin" pitchFamily="2" charset="0"/>
              </a:rPr>
              <a:t> let FEAR of the unknown RULE us as much</a:t>
            </a:r>
            <a:endParaRPr lang="en-US" sz="1200" b="0" i="0" u="none" strike="noStrike" dirty="0">
              <a:solidFill>
                <a:srgbClr val="222222"/>
              </a:solidFill>
              <a:effectLst/>
              <a:latin typeface="Libre Franklin"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222222"/>
              </a:solidFill>
              <a:effectLst/>
              <a:latin typeface="Libre Franklin"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222222"/>
                </a:solidFill>
                <a:effectLst/>
                <a:latin typeface="Libre Franklin" pitchFamily="2" charset="0"/>
              </a:rPr>
              <a:t>Watch video: </a:t>
            </a:r>
            <a:r>
              <a:rPr lang="en-CA" sz="1800" dirty="0">
                <a:solidFill>
                  <a:srgbClr val="1155CC"/>
                </a:solidFill>
                <a:effectLst/>
                <a:highlight>
                  <a:srgbClr val="FFFFFF"/>
                </a:highlight>
                <a:latin typeface="Franklin Gothic Book" panose="020B0503020102020204" pitchFamily="34" charset="0"/>
                <a:ea typeface="Libre Franklin" pitchFamily="2" charset="0"/>
                <a:cs typeface="Libre Franklin" pitchFamily="2" charset="0"/>
                <a:hlinkClick r:id="rId3"/>
              </a:rPr>
              <a:t>https://www.youtube.com/watch?v=X9KP8uiGZTs&amp;list=PLAdDYdehNTNycbBC9aX6XZln5uJFQc5pv&amp;index=11</a:t>
            </a:r>
            <a:endParaRPr lang="en-CA" sz="1200" b="0" i="0" u="none" strike="noStrike" dirty="0">
              <a:solidFill>
                <a:srgbClr val="222222"/>
              </a:solidFill>
              <a:effectLst/>
              <a:latin typeface="Libre Franklin" pitchFamily="2"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3F68-BDC9-0946-808D-ED779AB6A9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364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1" u="none" strike="noStrike" dirty="0">
                <a:solidFill>
                  <a:srgbClr val="31393C"/>
                </a:solidFill>
                <a:effectLst/>
                <a:latin typeface="Arial" panose="020B0604020202020204" pitchFamily="34" charset="0"/>
              </a:rPr>
              <a:t>“If you want to change things, you’ve got to appeal to both the rider and the elephant and shape the path for this duo.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1" baseline="0" dirty="0"/>
              <a:t>Where do you get stuck?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u="sng" baseline="0" dirty="0"/>
              <a:t>BREAKOUT GROUPS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baseline="0" dirty="0"/>
              <a:t>Going to offer you a chance here to unpack this a little bit with your peers. Based on what you heard, where do you seem to be getting stuck in the changes you identified earlier?</a:t>
            </a:r>
          </a:p>
          <a:p>
            <a:pPr marL="0" indent="0">
              <a:buNone/>
            </a:pPr>
            <a:endParaRPr lang="en-CA" b="1" baseline="0" dirty="0"/>
          </a:p>
          <a:p>
            <a:pPr marL="0" indent="0">
              <a:buNone/>
            </a:pPr>
            <a:r>
              <a:rPr lang="en-CA" b="1" baseline="0" dirty="0"/>
              <a:t>Is it directing the rider?</a:t>
            </a:r>
          </a:p>
          <a:p>
            <a:pPr marL="0" indent="0" rtl="0">
              <a:spcBef>
                <a:spcPts val="0"/>
              </a:spcBef>
              <a:spcAft>
                <a:spcPts val="0"/>
              </a:spcAft>
              <a:buNone/>
            </a:pPr>
            <a:r>
              <a:rPr lang="en-CA" sz="1200" b="0" i="0" u="sng" strike="noStrike" dirty="0">
                <a:solidFill>
                  <a:srgbClr val="31393C"/>
                </a:solidFill>
                <a:effectLst/>
                <a:latin typeface="Arial" panose="020B0604020202020204" pitchFamily="34" charset="0"/>
              </a:rPr>
              <a:t>RATIONAL THINKING PART</a:t>
            </a:r>
          </a:p>
          <a:p>
            <a:pPr marL="0" indent="0" rtl="0">
              <a:spcBef>
                <a:spcPts val="0"/>
              </a:spcBef>
              <a:spcAft>
                <a:spcPts val="0"/>
              </a:spcAft>
              <a:buNone/>
            </a:pPr>
            <a:r>
              <a:rPr lang="en-CA" sz="1200" b="0" i="0" u="none" strike="noStrike" dirty="0">
                <a:solidFill>
                  <a:srgbClr val="31393C"/>
                </a:solidFill>
                <a:effectLst/>
                <a:latin typeface="Arial" panose="020B0604020202020204" pitchFamily="34" charset="0"/>
              </a:rPr>
              <a:t>The rider represents the RATIONAL THINKING part of our brain</a:t>
            </a:r>
          </a:p>
          <a:p>
            <a:pPr marL="0" indent="0" rtl="0">
              <a:spcBef>
                <a:spcPts val="0"/>
              </a:spcBef>
              <a:spcAft>
                <a:spcPts val="0"/>
              </a:spcAft>
              <a:buNone/>
            </a:pPr>
            <a:r>
              <a:rPr lang="en-CA" sz="1200" b="0" i="0" u="none" strike="noStrike" dirty="0">
                <a:solidFill>
                  <a:srgbClr val="31393C"/>
                </a:solidFill>
                <a:effectLst/>
                <a:latin typeface="Arial" panose="020B0604020202020204" pitchFamily="34" charset="0"/>
              </a:rPr>
              <a:t>PFC</a:t>
            </a:r>
          </a:p>
          <a:p>
            <a:pPr marL="0" indent="0" rtl="0">
              <a:spcBef>
                <a:spcPts val="0"/>
              </a:spcBef>
              <a:spcAft>
                <a:spcPts val="0"/>
              </a:spcAft>
              <a:buNone/>
            </a:pPr>
            <a:r>
              <a:rPr lang="en-CA" sz="1200" b="0" i="0" u="none" strike="noStrike" dirty="0">
                <a:solidFill>
                  <a:srgbClr val="31393C"/>
                </a:solidFill>
                <a:effectLst/>
                <a:latin typeface="Arial" panose="020B0604020202020204" pitchFamily="34" charset="0"/>
              </a:rPr>
              <a:t>The pre-frontal cortex</a:t>
            </a:r>
          </a:p>
          <a:p>
            <a:pPr marL="0" indent="0" rtl="0">
              <a:spcBef>
                <a:spcPts val="0"/>
              </a:spcBef>
              <a:spcAft>
                <a:spcPts val="0"/>
              </a:spcAft>
              <a:buNone/>
            </a:pPr>
            <a:endParaRPr lang="en-CA" sz="1200" b="0" i="0" u="none" strike="noStrike" dirty="0">
              <a:solidFill>
                <a:srgbClr val="31393C"/>
              </a:solidFill>
              <a:effectLst/>
              <a:latin typeface="Arial" panose="020B0604020202020204" pitchFamily="34" charset="0"/>
            </a:endParaRPr>
          </a:p>
          <a:p>
            <a:pPr marL="0" indent="0" rtl="0">
              <a:spcBef>
                <a:spcPts val="0"/>
              </a:spcBef>
              <a:spcAft>
                <a:spcPts val="0"/>
              </a:spcAft>
              <a:buNone/>
            </a:pPr>
            <a:r>
              <a:rPr lang="en-CA" sz="1200" b="0" i="0" u="sng" strike="noStrike" dirty="0">
                <a:solidFill>
                  <a:srgbClr val="31393C"/>
                </a:solidFill>
                <a:effectLst/>
                <a:latin typeface="Arial" panose="020B0604020202020204" pitchFamily="34" charset="0"/>
              </a:rPr>
              <a:t>ANALYZE	</a:t>
            </a:r>
          </a:p>
          <a:p>
            <a:pPr marL="0" indent="0" rtl="0">
              <a:spcBef>
                <a:spcPts val="0"/>
              </a:spcBef>
              <a:spcAft>
                <a:spcPts val="0"/>
              </a:spcAft>
              <a:buNone/>
            </a:pPr>
            <a:r>
              <a:rPr lang="en-CA" baseline="0" dirty="0"/>
              <a:t>It loves to contemplate and analyze information before deciding on a direction</a:t>
            </a:r>
          </a:p>
          <a:p>
            <a:pPr marL="0" indent="0" rtl="0">
              <a:spcBef>
                <a:spcPts val="0"/>
              </a:spcBef>
              <a:spcAft>
                <a:spcPts val="0"/>
              </a:spcAft>
              <a:buNone/>
            </a:pPr>
            <a:endParaRPr lang="en-CA" baseline="0" dirty="0"/>
          </a:p>
          <a:p>
            <a:pPr marL="0" indent="0" rtl="0">
              <a:spcBef>
                <a:spcPts val="0"/>
              </a:spcBef>
              <a:spcAft>
                <a:spcPts val="0"/>
              </a:spcAft>
              <a:buNone/>
            </a:pPr>
            <a:r>
              <a:rPr lang="en-CA" u="sng" baseline="0" dirty="0"/>
              <a:t>PARALYZED</a:t>
            </a:r>
            <a:r>
              <a:rPr lang="en-CA" baseline="0" dirty="0"/>
              <a:t>	</a:t>
            </a:r>
          </a:p>
          <a:p>
            <a:pPr marL="0" indent="0" rtl="0">
              <a:spcBef>
                <a:spcPts val="0"/>
              </a:spcBef>
              <a:spcAft>
                <a:spcPts val="0"/>
              </a:spcAft>
              <a:buNone/>
            </a:pPr>
            <a:r>
              <a:rPr lang="en-CA" baseline="0" dirty="0"/>
              <a:t>But when a rider isn’t sure exactly which direction to go, they end up leading the elephant in circles</a:t>
            </a:r>
          </a:p>
          <a:p>
            <a:pPr marL="0" indent="0" rtl="0">
              <a:spcBef>
                <a:spcPts val="0"/>
              </a:spcBef>
              <a:spcAft>
                <a:spcPts val="0"/>
              </a:spcAft>
              <a:buNone/>
            </a:pPr>
            <a:r>
              <a:rPr lang="en-CA" baseline="0" dirty="0"/>
              <a:t>Analysis paralysis is a common term we hear that relates to the rider</a:t>
            </a:r>
          </a:p>
          <a:p>
            <a:pPr marL="0"/>
            <a:endParaRPr lang="en-CA" b="1" baseline="0" dirty="0"/>
          </a:p>
          <a:p>
            <a:pPr marL="0" indent="0">
              <a:buNone/>
            </a:pPr>
            <a:r>
              <a:rPr lang="en-CA" b="1" baseline="0" dirty="0"/>
              <a:t>Or is it in motivating the elephant?</a:t>
            </a:r>
          </a:p>
          <a:p>
            <a:pPr marL="0" indent="0">
              <a:buNone/>
            </a:pPr>
            <a:r>
              <a:rPr lang="en-CA" b="0" u="sng" baseline="0" dirty="0"/>
              <a:t>EMOTIONAL</a:t>
            </a:r>
          </a:p>
          <a:p>
            <a:pPr marL="0" indent="0">
              <a:buNone/>
            </a:pPr>
            <a:r>
              <a:rPr lang="en-CA" b="0" baseline="0" dirty="0"/>
              <a:t>This represents our emotional mind</a:t>
            </a:r>
          </a:p>
          <a:p>
            <a:pPr marL="0" indent="0">
              <a:buNone/>
            </a:pPr>
            <a:r>
              <a:rPr lang="en-CA" b="0" u="sng" baseline="0" dirty="0"/>
              <a:t>STRESS RESPONSE</a:t>
            </a:r>
          </a:p>
          <a:p>
            <a:pPr marL="0" indent="0">
              <a:buNone/>
            </a:pPr>
            <a:r>
              <a:rPr lang="en-CA" b="0" baseline="0" dirty="0"/>
              <a:t>It’s also our centre for triggering the body’s stress response </a:t>
            </a:r>
          </a:p>
          <a:p>
            <a:pPr marL="0" indent="0">
              <a:buNone/>
            </a:pPr>
            <a:r>
              <a:rPr lang="en-CA" b="0" baseline="0" dirty="0"/>
              <a:t>Is it your EMOTIONS that GET THE BEST of you during change? </a:t>
            </a:r>
          </a:p>
          <a:p>
            <a:pPr marL="0" indent="0">
              <a:buNone/>
            </a:pPr>
            <a:r>
              <a:rPr lang="en-CA" b="0" baseline="0" dirty="0"/>
              <a:t>Are you perhaps constantly feeling THREATENED or NOT ENERGIZED?</a:t>
            </a:r>
          </a:p>
          <a:p>
            <a:pPr marL="0"/>
            <a:endParaRPr lang="en-CA" b="0" baseline="0" dirty="0"/>
          </a:p>
          <a:p>
            <a:pPr marL="0" indent="0">
              <a:buNone/>
            </a:pPr>
            <a:r>
              <a:rPr lang="en-CA" b="1" baseline="0" dirty="0"/>
              <a:t>Or is it the path?</a:t>
            </a:r>
          </a:p>
          <a:p>
            <a:pPr marL="0" indent="0">
              <a:buNone/>
            </a:pPr>
            <a:r>
              <a:rPr lang="en-CA" b="0" u="sng" baseline="0" dirty="0"/>
              <a:t>ENVIRONMENT</a:t>
            </a:r>
          </a:p>
          <a:p>
            <a:pPr marL="0" indent="0">
              <a:buNone/>
            </a:pPr>
            <a:r>
              <a:rPr lang="en-CA" b="0" baseline="0" dirty="0"/>
              <a:t>This represents the environment / the SITUATION</a:t>
            </a:r>
          </a:p>
          <a:p>
            <a:pPr marL="0" indent="0">
              <a:buNone/>
            </a:pPr>
            <a:r>
              <a:rPr lang="en-CA" b="0" baseline="0" dirty="0"/>
              <a:t>Even when the rider and the elephant cooperate, the path must be there for them</a:t>
            </a:r>
          </a:p>
          <a:p>
            <a:pPr marL="0" indent="0">
              <a:buNone/>
            </a:pPr>
            <a:r>
              <a:rPr lang="en-CA" b="0" baseline="0" dirty="0"/>
              <a:t>Yet, what we can often find is that there are many OBSTACLES on the path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CC850-6026-4904-80F2-C0D01E9833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816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800" b="0" i="0" u="none" strike="noStrike" dirty="0">
                <a:solidFill>
                  <a:srgbClr val="31393C"/>
                </a:solidFill>
                <a:effectLst/>
                <a:latin typeface="Arial" panose="020B0604020202020204" pitchFamily="34" charset="0"/>
              </a:rPr>
              <a:t>We are going to take a DEEPER DIVE into what is HAPPENING to these parts of our BRAIN during change, and for each of the rider, elephant and the path I’m going to offer you 3 TACTICS to help overcome those brain barriers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2800" b="0" i="0" u="none" strike="noStrike" dirty="0">
                <a:solidFill>
                  <a:srgbClr val="31393C"/>
                </a:solidFill>
                <a:effectLst/>
                <a:latin typeface="Arial" panose="020B0604020202020204" pitchFamily="34" charset="0"/>
              </a:rPr>
              <a:t>ENCOURAGE TO TAKE NOTES, ESPECIALLY ON THE TACTICS YOU ARE MOST INTERESTED IN EXPLORING FURTHER BECAUSE AFTER I GO THROUGH THESE STRATEGIES you are going to get a chance to pick to work in a group that examines RIDER, ELEPHANT OR PATH STRATEGIES and see how you can apply them for your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800" b="0" i="0" u="none" strike="noStrike" dirty="0">
              <a:solidFill>
                <a:srgbClr val="31393C"/>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2800" b="0" i="0" u="sng" strike="noStrike" dirty="0">
                <a:solidFill>
                  <a:srgbClr val="31393C"/>
                </a:solidFill>
                <a:effectLst/>
                <a:latin typeface="Arial" panose="020B0604020202020204" pitchFamily="34" charset="0"/>
              </a:rPr>
              <a:t>WEAKNESS TO OVER-ANALYZE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2800" b="0" i="0" u="none" strike="noStrike" dirty="0">
                <a:solidFill>
                  <a:srgbClr val="31393C"/>
                </a:solidFill>
                <a:effectLst/>
                <a:latin typeface="Arial" panose="020B0604020202020204" pitchFamily="34" charset="0"/>
              </a:rPr>
              <a:t>The Rider’s weakness is the tendency to over analyze things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2800" b="0" i="0" u="none" strike="noStrike" dirty="0">
                <a:solidFill>
                  <a:srgbClr val="31393C"/>
                </a:solidFill>
                <a:effectLst/>
                <a:latin typeface="Arial" panose="020B0604020202020204" pitchFamily="34" charset="0"/>
              </a:rPr>
              <a:t>WHEN the rider is UNCERTAIN of the path, the Elephant will pick up on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800" b="0" i="0" u="none" strike="noStrike" dirty="0">
              <a:solidFill>
                <a:srgbClr val="31393C"/>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2800" b="0" i="0" u="sng" strike="noStrike" dirty="0">
                <a:solidFill>
                  <a:srgbClr val="31393C"/>
                </a:solidFill>
                <a:effectLst/>
                <a:latin typeface="Arial" panose="020B0604020202020204" pitchFamily="34" charset="0"/>
              </a:rPr>
              <a:t>DRIVING EXAMPLE</a:t>
            </a:r>
            <a:r>
              <a:rPr lang="en-CA" sz="2800" b="0" i="0" u="none" strike="noStrike" dirty="0">
                <a:solidFill>
                  <a:srgbClr val="31393C"/>
                </a:solidFill>
                <a:effectLst/>
                <a:latin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2800" b="0" i="0" u="none" strike="noStrike" dirty="0">
                <a:solidFill>
                  <a:srgbClr val="31393C"/>
                </a:solidFill>
                <a:effectLst/>
                <a:latin typeface="Arial" panose="020B0604020202020204" pitchFamily="34" charset="0"/>
              </a:rPr>
              <a:t>It’s like when you are driving, you can always tell when the driver ahead of you is uncertain of where the are going – they keep switching lanes, slowing down, pick up speed – there’s CLEAR SIGNALS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800" b="0" i="0" u="none" strike="noStrike" dirty="0">
              <a:solidFill>
                <a:srgbClr val="31393C"/>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2800" b="0" i="0" u="sng" strike="noStrike" dirty="0">
                <a:solidFill>
                  <a:srgbClr val="31393C"/>
                </a:solidFill>
                <a:effectLst/>
                <a:latin typeface="Arial" panose="020B0604020202020204" pitchFamily="34" charset="0"/>
              </a:rPr>
              <a:t>ELEPHANT WILL CHOOSE IF RIDER DOESN’T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2800" b="0" i="0" u="none" strike="noStrike" dirty="0">
                <a:solidFill>
                  <a:srgbClr val="31393C"/>
                </a:solidFill>
                <a:effectLst/>
                <a:latin typeface="Arial" panose="020B0604020202020204" pitchFamily="34" charset="0"/>
              </a:rPr>
              <a:t>Your ELEPHANT PICK UP on these signals and it’s GOING TO MAKE ITS OWN CHOICE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2800" b="0" i="0" u="none" strike="noStrike" dirty="0">
                <a:solidFill>
                  <a:srgbClr val="31393C"/>
                </a:solidFill>
                <a:effectLst/>
                <a:latin typeface="Arial" panose="020B0604020202020204" pitchFamily="34" charset="0"/>
              </a:rPr>
              <a:t>It’s going to choose the DEFAULT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2800" b="0" i="0" u="none" strike="noStrike" dirty="0">
                <a:solidFill>
                  <a:srgbClr val="31393C"/>
                </a:solidFill>
                <a:effectLst/>
                <a:latin typeface="Arial" panose="020B0604020202020204" pitchFamily="34" charset="0"/>
              </a:rPr>
              <a:t>The behaviour we have taken in the PAST that is EASIEST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2800" b="0" i="0" u="none" strike="noStrike" dirty="0">
                <a:solidFill>
                  <a:srgbClr val="31393C"/>
                </a:solidFill>
                <a:effectLst/>
                <a:latin typeface="Arial" panose="020B0604020202020204" pitchFamily="34" charset="0"/>
              </a:rPr>
              <a:t>OR the behaviour that is our natural response to STRESS (FIGHT, FLIGHT, FREEZE)</a:t>
            </a:r>
            <a:endParaRPr lang="en-US" sz="4000" i="0" dirty="0"/>
          </a:p>
          <a:p>
            <a:pPr marL="0" indent="0">
              <a:buFont typeface="Arial,Sans-Serif"/>
              <a:buNone/>
            </a:pPr>
            <a:endParaRPr lang="en-CA" dirty="0">
              <a:solidFill>
                <a:srgbClr val="000000"/>
              </a:solidFill>
              <a:latin typeface="Calibri"/>
              <a:cs typeface="Calibri"/>
            </a:endParaRPr>
          </a:p>
          <a:p>
            <a:pPr marL="0" indent="0">
              <a:buFont typeface="Arial,Sans-Serif"/>
              <a:buNone/>
            </a:pPr>
            <a:r>
              <a:rPr lang="en-CA" u="sng" dirty="0">
                <a:solidFill>
                  <a:srgbClr val="000000"/>
                </a:solidFill>
                <a:latin typeface="Calibri"/>
                <a:cs typeface="Calibri"/>
              </a:rPr>
              <a:t>1. SO MUCH CHOICE = PARALYZED</a:t>
            </a:r>
          </a:p>
          <a:p>
            <a:pPr marL="0" indent="0">
              <a:buFont typeface="Arial,Sans-Serif"/>
              <a:buNone/>
            </a:pPr>
            <a:r>
              <a:rPr lang="en-CA" dirty="0">
                <a:solidFill>
                  <a:srgbClr val="000000"/>
                </a:solidFill>
                <a:latin typeface="Calibri"/>
                <a:cs typeface="Calibri"/>
              </a:rPr>
              <a:t>The problem we have today is that our world has produced so much choice that we can become paralyzed by it</a:t>
            </a:r>
          </a:p>
          <a:p>
            <a:pPr marL="0" indent="0">
              <a:buFont typeface="Arial,Sans-Serif"/>
              <a:buNone/>
            </a:pPr>
            <a:r>
              <a:rPr lang="en-CA" sz="1800" dirty="0">
                <a:effectLst/>
                <a:latin typeface="Calibri" panose="020F0502020204030204" pitchFamily="34" charset="0"/>
              </a:rPr>
              <a:t>Too many options renders us too cognitively overwhelmed and disables our rider</a:t>
            </a:r>
          </a:p>
          <a:p>
            <a:pPr marL="0" indent="0">
              <a:buFont typeface="Arial,Sans-Serif"/>
              <a:buNone/>
            </a:pPr>
            <a:endParaRPr lang="en-CA" sz="1800" u="sng" dirty="0">
              <a:effectLst/>
              <a:latin typeface="Calibri" panose="020F0502020204030204" pitchFamily="34" charset="0"/>
            </a:endParaRPr>
          </a:p>
          <a:p>
            <a:pPr marL="0" indent="0">
              <a:buFont typeface="Arial,Sans-Serif"/>
              <a:buNone/>
            </a:pPr>
            <a:r>
              <a:rPr lang="en-CA" sz="1800" u="sng" dirty="0">
                <a:effectLst/>
                <a:latin typeface="Calibri" panose="020F0502020204030204" pitchFamily="34" charset="0"/>
              </a:rPr>
              <a:t>GROCERY STORE EXAMPLE</a:t>
            </a:r>
          </a:p>
          <a:p>
            <a:pPr marL="0" indent="0">
              <a:buFont typeface="Arial,Sans-Serif"/>
              <a:buNone/>
            </a:pPr>
            <a:r>
              <a:rPr lang="en-CA" sz="1800" dirty="0">
                <a:effectLst/>
                <a:latin typeface="Calibri" panose="020F0502020204030204" pitchFamily="34" charset="0"/>
              </a:rPr>
              <a:t>Have you ever noticed how shopping is a lot more tired than other types of light activity?</a:t>
            </a:r>
          </a:p>
          <a:p>
            <a:pPr marL="0" indent="0">
              <a:buFont typeface="Arial,Sans-Serif"/>
              <a:buNone/>
            </a:pPr>
            <a:r>
              <a:rPr lang="en-CA" sz="1800" dirty="0">
                <a:effectLst/>
                <a:latin typeface="Calibri" panose="020F0502020204030204" pitchFamily="34" charset="0"/>
              </a:rPr>
              <a:t>Just think about how many times in the grocery store you become paralyzed by the choices</a:t>
            </a:r>
          </a:p>
          <a:p>
            <a:pPr marL="0" indent="0">
              <a:buFont typeface="Arial,Sans-Serif"/>
              <a:buNone/>
            </a:pPr>
            <a:endParaRPr lang="en-CA" sz="1800" u="sng" dirty="0">
              <a:effectLst/>
              <a:latin typeface="Calibri" panose="020F0502020204030204" pitchFamily="34" charset="0"/>
            </a:endParaRPr>
          </a:p>
          <a:p>
            <a:pPr marL="0" indent="0">
              <a:buFont typeface="Arial,Sans-Serif"/>
              <a:buNone/>
            </a:pPr>
            <a:r>
              <a:rPr lang="en-CA" sz="1800" u="sng" dirty="0">
                <a:effectLst/>
                <a:latin typeface="Calibri" panose="020F0502020204030204" pitchFamily="34" charset="0"/>
              </a:rPr>
              <a:t>2. TENDENCY TO FOCUS ON THE NEGATIVE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then there’s our tendency</a:t>
            </a:r>
            <a:r>
              <a:rPr lang="en-US" dirty="0">
                <a:solidFill>
                  <a:srgbClr val="FFFFFF"/>
                </a:solidFill>
              </a:rPr>
              <a:t> to </a:t>
            </a:r>
            <a:r>
              <a:rPr lang="en-US" b="1" dirty="0">
                <a:solidFill>
                  <a:srgbClr val="FFFFFF"/>
                </a:solidFill>
              </a:rPr>
              <a:t>focus on the negative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rPr>
              <a:t>We can become PARALYZED BY THE PROBLEM</a:t>
            </a:r>
            <a:endParaRPr lang="en-US" dirty="0"/>
          </a:p>
          <a:p>
            <a:pPr marL="0" indent="0">
              <a:buFontTx/>
              <a:buNone/>
            </a:pPr>
            <a:r>
              <a:rPr lang="en-CA" b="0" i="0" dirty="0">
                <a:solidFill>
                  <a:srgbClr val="292929"/>
                </a:solidFill>
                <a:effectLst/>
                <a:latin typeface="charter"/>
              </a:rPr>
              <a:t>Many of us can DEFAULT to being OVERLY CRITICAL – Looking at what’s not working and trying to fix it, rather than examining what is working and trying to amplify it</a:t>
            </a:r>
          </a:p>
          <a:p>
            <a:pPr marL="0" indent="0">
              <a:buFontTx/>
              <a:buNone/>
            </a:pPr>
            <a:endParaRPr lang="en-CA" b="0" i="0" dirty="0">
              <a:solidFill>
                <a:srgbClr val="292929"/>
              </a:solidFill>
              <a:effectLst/>
              <a:latin typeface="char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dirty="0">
                <a:solidFill>
                  <a:srgbClr val="31393C"/>
                </a:solidFill>
                <a:effectLst/>
                <a:latin typeface="Arial" panose="020B0604020202020204" pitchFamily="34" charset="0"/>
              </a:rPr>
              <a:t>The good news is there are a number of switches that we can make to overcome the negativity bias and choice paralysis</a:t>
            </a:r>
          </a:p>
          <a:p>
            <a:pPr marL="0" indent="0">
              <a:buFontTx/>
              <a:buNone/>
            </a:pPr>
            <a:endParaRPr lang="en-CA" b="0" i="0" dirty="0">
              <a:solidFill>
                <a:srgbClr val="292929"/>
              </a:solidFill>
              <a:effectLst/>
              <a:latin typeface="charter"/>
            </a:endParaRPr>
          </a:p>
          <a:p>
            <a:pPr marL="0" indent="0">
              <a:buFontTx/>
              <a:buNone/>
            </a:pPr>
            <a:endParaRPr lang="en-CA" b="0" i="0" dirty="0">
              <a:solidFill>
                <a:srgbClr val="292929"/>
              </a:solidFill>
              <a:effectLst/>
              <a:latin typeface="charter"/>
            </a:endParaRPr>
          </a:p>
          <a:p>
            <a:pPr marL="0" indent="0">
              <a:buFontTx/>
              <a:buNone/>
            </a:pPr>
            <a:endParaRPr lang="en-CA" b="0" i="0" dirty="0">
              <a:solidFill>
                <a:srgbClr val="292929"/>
              </a:solidFill>
              <a:effectLst/>
              <a:latin typeface="charter"/>
            </a:endParaRPr>
          </a:p>
          <a:p>
            <a:pPr marL="0" indent="0">
              <a:buFontTx/>
              <a:buNone/>
            </a:pPr>
            <a:endParaRPr lang="en-CA" b="0" i="0" dirty="0">
              <a:solidFill>
                <a:srgbClr val="292929"/>
              </a:solidFill>
              <a:effectLst/>
              <a:latin typeface="charter"/>
            </a:endParaRPr>
          </a:p>
          <a:p>
            <a:pPr marL="0" indent="0">
              <a:buFontTx/>
              <a:buNone/>
            </a:pPr>
            <a:endParaRPr lang="en-CA" b="0" i="0" dirty="0">
              <a:solidFill>
                <a:srgbClr val="292929"/>
              </a:solidFill>
              <a:effectLst/>
              <a:latin typeface="charter"/>
            </a:endParaRPr>
          </a:p>
          <a:p>
            <a:pPr marL="0" indent="0">
              <a:buFontTx/>
              <a:buNone/>
            </a:pPr>
            <a:endParaRPr lang="en-CA" b="0" i="0" dirty="0">
              <a:solidFill>
                <a:srgbClr val="292929"/>
              </a:solidFill>
              <a:effectLst/>
              <a:latin typeface="charter"/>
            </a:endParaRPr>
          </a:p>
          <a:p>
            <a:pPr marL="0" indent="0">
              <a:buFontTx/>
              <a:buNone/>
            </a:pPr>
            <a:r>
              <a:rPr lang="en-US" dirty="0"/>
              <a:t>https://medium.com/@guilhermelazzari/too-many-options-paralyze-us-why-we-are-all-victims-of-the-paradox-of-choice-d4bf63cd86fe</a:t>
            </a:r>
          </a:p>
          <a:p>
            <a:pPr marL="0" indent="0">
              <a:buFontTx/>
              <a:buNone/>
            </a:pPr>
            <a:r>
              <a:rPr lang="en-CA" sz="1800" dirty="0">
                <a:effectLst/>
                <a:latin typeface="Calibri" panose="020F0502020204030204" pitchFamily="34" charset="0"/>
              </a:rPr>
              <a:t>Optional:</a:t>
            </a:r>
          </a:p>
          <a:p>
            <a:pPr marL="285750" indent="-285750">
              <a:buFontTx/>
              <a:buChar char="-"/>
            </a:pPr>
            <a:r>
              <a:rPr lang="en-CA" sz="1800" dirty="0">
                <a:effectLst/>
                <a:latin typeface="Calibri" panose="020F0502020204030204" pitchFamily="34" charset="0"/>
              </a:rPr>
              <a:t>In the Paradox of Choice Barry Schwartz shares with us that</a:t>
            </a:r>
            <a:r>
              <a:rPr lang="en-CA" sz="2800" b="0" i="0" dirty="0">
                <a:solidFill>
                  <a:srgbClr val="292929"/>
                </a:solidFill>
                <a:effectLst/>
                <a:latin typeface="charter"/>
              </a:rPr>
              <a:t> the official dogma of all western industrial societies is the belief that, in order to maximize welfare, we have to maximize freedom.</a:t>
            </a:r>
            <a:r>
              <a:rPr lang="en-CA" sz="1800" b="0" i="0" dirty="0">
                <a:solidFill>
                  <a:schemeClr val="tx1"/>
                </a:solidFill>
                <a:effectLst/>
                <a:latin typeface="Calibri" panose="020F0502020204030204" pitchFamily="34" charset="0"/>
              </a:rPr>
              <a:t> W</a:t>
            </a:r>
            <a:r>
              <a:rPr lang="en-CA" b="0" i="0" dirty="0">
                <a:solidFill>
                  <a:srgbClr val="292929"/>
                </a:solidFill>
                <a:effectLst/>
                <a:latin typeface="charter"/>
              </a:rPr>
              <a:t>e think that the best way to ensure freedom is to maximize the number of choices.</a:t>
            </a:r>
          </a:p>
          <a:p>
            <a:pPr marL="285750" indent="-285750">
              <a:buFontTx/>
              <a:buChar char="-"/>
            </a:pPr>
            <a:r>
              <a:rPr lang="en-CA" b="1" i="0" dirty="0">
                <a:solidFill>
                  <a:srgbClr val="292929"/>
                </a:solidFill>
                <a:effectLst/>
                <a:latin typeface="charter"/>
              </a:rPr>
              <a:t>That notion is so rooted in our culture that it doesn’t occur to us to question it.</a:t>
            </a:r>
            <a:endParaRPr lang="en-CA" b="0" i="0" dirty="0">
              <a:solidFill>
                <a:srgbClr val="292929"/>
              </a:solidFill>
              <a:effectLst/>
              <a:latin typeface="charter"/>
            </a:endParaRPr>
          </a:p>
          <a:p>
            <a:pPr marL="285750" indent="-285750">
              <a:buFontTx/>
              <a:buChar char="-"/>
            </a:pPr>
            <a:r>
              <a:rPr lang="en-CA" b="0" i="0" dirty="0">
                <a:solidFill>
                  <a:srgbClr val="292929"/>
                </a:solidFill>
                <a:effectLst/>
                <a:latin typeface="charter"/>
              </a:rPr>
              <a:t>Take portable technology. Although we’re blessed with the possibility to work remotely, that also means </a:t>
            </a:r>
            <a:r>
              <a:rPr lang="en-CA" b="1" i="0" dirty="0">
                <a:solidFill>
                  <a:srgbClr val="292929"/>
                </a:solidFill>
                <a:effectLst/>
                <a:latin typeface="charter"/>
              </a:rPr>
              <a:t>we must decide whether to be working or not at every moment of our day.</a:t>
            </a:r>
            <a:endParaRPr lang="en-CA" b="0" i="0" dirty="0">
              <a:solidFill>
                <a:srgbClr val="292929"/>
              </a:solidFill>
              <a:effectLst/>
              <a:latin typeface="charter"/>
            </a:endParaRPr>
          </a:p>
          <a:p>
            <a:pPr marL="0" indent="0">
              <a:buFontTx/>
              <a:buNone/>
            </a:pPr>
            <a:endParaRPr lang="en-US" b="1" dirty="0"/>
          </a:p>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3F68-BDC9-0946-808D-ED779AB6A9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785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mj-lt"/>
              <a:buNone/>
              <a:tabLst/>
              <a:defRPr/>
            </a:pPr>
            <a:r>
              <a:rPr lang="en-CA" sz="1800" u="none" dirty="0"/>
              <a:t>One of those options is to:</a:t>
            </a:r>
            <a:endParaRPr lang="en-CA" sz="1800" u="none" dirty="0">
              <a:cs typeface="Calibri"/>
            </a:endParaRP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CA" sz="1800" b="1" i="0" u="none" strike="noStrike" dirty="0">
                <a:solidFill>
                  <a:srgbClr val="31393C"/>
                </a:solidFill>
                <a:effectLst/>
                <a:latin typeface="Arial" panose="020B0604020202020204" pitchFamily="34" charset="0"/>
              </a:rPr>
              <a:t>1. Find the bright spots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CA" sz="1800" b="0" i="0" u="none" strike="noStrike" dirty="0">
                <a:solidFill>
                  <a:srgbClr val="31393C"/>
                </a:solidFill>
                <a:effectLst/>
                <a:latin typeface="Arial" panose="020B0604020202020204" pitchFamily="34" charset="0"/>
              </a:rPr>
              <a:t>What’s WORKING and how can we do MORE of it?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CA" sz="1800" b="0" i="0" u="none" strike="noStrike" dirty="0">
              <a:solidFill>
                <a:srgbClr val="31393C"/>
              </a:solidFill>
              <a:effectLst/>
              <a:latin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CA" sz="1800" b="0" i="0" u="sng" strike="noStrike" dirty="0">
                <a:solidFill>
                  <a:srgbClr val="31393C"/>
                </a:solidFill>
                <a:effectLst/>
                <a:latin typeface="Arial" panose="020B0604020202020204" pitchFamily="34" charset="0"/>
              </a:rPr>
              <a:t>PERSONAL EXAMPLE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CA" sz="1800" b="0" i="0" u="none" strike="noStrike" dirty="0">
                <a:solidFill>
                  <a:srgbClr val="31393C"/>
                </a:solidFill>
                <a:effectLst/>
                <a:latin typeface="Arial" panose="020B0604020202020204" pitchFamily="34" charset="0"/>
              </a:rPr>
              <a:t>I have found this really helpful personally, especially WHEN I’m feeling overwhelmed or fatigued by change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CA" sz="1800" b="0" i="0" u="none" strike="noStrike" dirty="0">
              <a:solidFill>
                <a:srgbClr val="31393C"/>
              </a:solidFill>
              <a:effectLst/>
              <a:latin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CA" sz="1800" b="0" i="0" u="sng" strike="noStrike" dirty="0">
                <a:solidFill>
                  <a:srgbClr val="31393C"/>
                </a:solidFill>
                <a:effectLst/>
                <a:latin typeface="Arial" panose="020B0604020202020204" pitchFamily="34" charset="0"/>
              </a:rPr>
              <a:t>FOCUS ON A STRENGTH</a:t>
            </a:r>
            <a:r>
              <a:rPr lang="en-CA" sz="1800" b="0" i="0" u="none" strike="noStrike" dirty="0">
                <a:solidFill>
                  <a:srgbClr val="31393C"/>
                </a:solidFill>
                <a:effectLst/>
                <a:latin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CA" sz="1800" b="0" i="0" u="none" strike="noStrike" dirty="0">
                <a:solidFill>
                  <a:srgbClr val="31393C"/>
                </a:solidFill>
                <a:effectLst/>
                <a:latin typeface="Arial" panose="020B0604020202020204" pitchFamily="34" charset="0"/>
              </a:rPr>
              <a:t>When I find myself in these moments it has really helped me to sometimes focus on something that is going well, a strength, and thinking about how I can </a:t>
            </a:r>
            <a:r>
              <a:rPr lang="en-CA" sz="1800" b="0" i="1" u="none" strike="noStrike" dirty="0">
                <a:solidFill>
                  <a:srgbClr val="31393C"/>
                </a:solidFill>
                <a:effectLst/>
                <a:latin typeface="Arial" panose="020B0604020202020204" pitchFamily="34" charset="0"/>
              </a:rPr>
              <a:t>fan </a:t>
            </a:r>
            <a:r>
              <a:rPr lang="en-CA" sz="1800" b="0" i="0" u="none" strike="noStrike" dirty="0">
                <a:solidFill>
                  <a:srgbClr val="31393C"/>
                </a:solidFill>
                <a:effectLst/>
                <a:latin typeface="Arial" panose="020B0604020202020204" pitchFamily="34" charset="0"/>
              </a:rPr>
              <a:t>the strength or magnify the success</a:t>
            </a:r>
            <a:endParaRPr lang="en-CA" sz="1800" b="1" i="0" u="none" strike="noStrike" dirty="0">
              <a:solidFill>
                <a:srgbClr val="31393C"/>
              </a:solidFill>
              <a:effectLst/>
              <a:latin typeface="Arial" panose="020B0604020202020204" pitchFamily="34" charset="0"/>
            </a:endParaRPr>
          </a:p>
          <a:p>
            <a:pPr marL="0" indent="0" rtl="0" fontAlgn="base">
              <a:spcBef>
                <a:spcPts val="0"/>
              </a:spcBef>
              <a:spcAft>
                <a:spcPts val="0"/>
              </a:spcAft>
              <a:buFont typeface="+mj-lt"/>
              <a:buNone/>
            </a:pPr>
            <a:endParaRPr lang="en-CA" sz="1800" b="1" i="0" u="none" strike="noStrike" dirty="0">
              <a:solidFill>
                <a:srgbClr val="31393C"/>
              </a:solidFill>
              <a:effectLst/>
              <a:latin typeface="Arial" panose="020B0604020202020204" pitchFamily="34" charset="0"/>
            </a:endParaRPr>
          </a:p>
          <a:p>
            <a:pPr marL="0" indent="0" rtl="0" fontAlgn="base">
              <a:spcBef>
                <a:spcPts val="0"/>
              </a:spcBef>
              <a:spcAft>
                <a:spcPts val="0"/>
              </a:spcAft>
              <a:buFont typeface="+mj-lt"/>
              <a:buNone/>
            </a:pPr>
            <a:r>
              <a:rPr lang="en-CA" sz="1800" b="0" i="0" u="none" strike="noStrike" dirty="0">
                <a:solidFill>
                  <a:srgbClr val="31393C"/>
                </a:solidFill>
                <a:effectLst/>
                <a:latin typeface="Arial" panose="020B0604020202020204" pitchFamily="34" charset="0"/>
              </a:rPr>
              <a:t>Another switch is to:</a:t>
            </a:r>
          </a:p>
          <a:p>
            <a:pPr marL="0" indent="0" rtl="0" fontAlgn="base">
              <a:spcBef>
                <a:spcPts val="0"/>
              </a:spcBef>
              <a:spcAft>
                <a:spcPts val="0"/>
              </a:spcAft>
              <a:buFont typeface="+mj-lt"/>
              <a:buNone/>
            </a:pPr>
            <a:r>
              <a:rPr lang="en-CA" sz="1800" b="1" i="0" u="none" strike="noStrike" dirty="0">
                <a:solidFill>
                  <a:srgbClr val="31393C"/>
                </a:solidFill>
                <a:effectLst/>
                <a:latin typeface="Arial" panose="020B0604020202020204" pitchFamily="34" charset="0"/>
              </a:rPr>
              <a:t>2. Create a </a:t>
            </a:r>
            <a:r>
              <a:rPr lang="en-CA" sz="1800" b="1" i="1" u="none" strike="noStrike" dirty="0">
                <a:solidFill>
                  <a:srgbClr val="31393C"/>
                </a:solidFill>
                <a:effectLst/>
                <a:latin typeface="Arial" panose="020B0604020202020204" pitchFamily="34" charset="0"/>
              </a:rPr>
              <a:t>destination postcard</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CA" sz="1800" b="0" dirty="0">
                <a:cs typeface="Calibri"/>
              </a:rPr>
              <a:t>WHERE is it that you WANT TO GO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CA" sz="1800" b="0" dirty="0">
                <a:cs typeface="Calibri"/>
              </a:rPr>
              <a:t>Can you create that PICTURE in your mind of the FUTURE that shows WHAT COULD BE POSSIBLE?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CA" sz="1800" b="0" dirty="0">
                <a:cs typeface="Calibri"/>
              </a:rPr>
              <a:t>It sends us the signal that no matter what happens in the day, we should be heading in the direction of that destination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CA" sz="1800" b="0" dirty="0">
              <a:cs typeface="Calibri"/>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CA" sz="1800" b="0" u="none" dirty="0">
                <a:cs typeface="Calibri"/>
              </a:rPr>
              <a:t>(PROVIDE EXAMPLES IN CHAT OR SHOUT OUTLOUD)</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CA" sz="1800" b="0" dirty="0">
                <a:cs typeface="Calibri"/>
              </a:rPr>
              <a:t>Think of some organizations or people that have created a clear and compelling picture of where they are going</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CA" sz="1800" b="0" dirty="0">
                <a:cs typeface="Calibri"/>
              </a:rPr>
              <a:t>E.g. SpaceX: Enabling people to live on other planets (Jetson like future postcard)</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3200" b="0" i="0" dirty="0">
                <a:solidFill>
                  <a:srgbClr val="E8EAED"/>
                </a:solidFill>
                <a:effectLst/>
                <a:latin typeface="Google Sans"/>
              </a:rPr>
              <a:t>E.g. Kennedy's vision statement is very clear, audacious, and compelling: </a:t>
            </a:r>
            <a:r>
              <a:rPr lang="en-US" sz="3200" b="0" i="0" dirty="0">
                <a:solidFill>
                  <a:srgbClr val="E2EEFF"/>
                </a:solidFill>
                <a:effectLst/>
                <a:latin typeface="Google Sans"/>
              </a:rPr>
              <a:t>I believe that this nation should commit itself to achieving the goal, before this decade is out, of landing a man on the moon and returning him safely to the Earth</a:t>
            </a:r>
            <a:endParaRPr lang="en-CA" sz="1800" b="0" dirty="0">
              <a:cs typeface="Calibri"/>
            </a:endParaRPr>
          </a:p>
          <a:p>
            <a:pPr marL="457200" marR="0" lvl="1"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CA" sz="1800" b="0" dirty="0">
              <a:cs typeface="Calibri"/>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CA" sz="1800" b="0" dirty="0">
                <a:cs typeface="Calibri"/>
              </a:rPr>
              <a:t>What happens when we point to an attractive destination is that the rider starts APPLYING their STRENGTHS to FIGURE OUT HOW TO GET THERE</a:t>
            </a:r>
          </a:p>
          <a:p>
            <a:pPr marL="342900" indent="-342900" rtl="0" fontAlgn="base">
              <a:spcBef>
                <a:spcPts val="0"/>
              </a:spcBef>
              <a:spcAft>
                <a:spcPts val="0"/>
              </a:spcAft>
              <a:buFont typeface="Arial" panose="020B0604020202020204" pitchFamily="34" charset="0"/>
              <a:buChar char="•"/>
            </a:pPr>
            <a:r>
              <a:rPr lang="en-CA" sz="1800" b="0" i="0" u="none" strike="noStrike" dirty="0">
                <a:solidFill>
                  <a:srgbClr val="31393C"/>
                </a:solidFill>
                <a:effectLst/>
                <a:latin typeface="Arial" panose="020B0604020202020204" pitchFamily="34" charset="0"/>
              </a:rPr>
              <a:t>It gives us FOCUS and DIRECTION</a:t>
            </a:r>
          </a:p>
          <a:p>
            <a:pPr marL="342900" indent="-342900" rtl="0" fontAlgn="base">
              <a:spcBef>
                <a:spcPts val="0"/>
              </a:spcBef>
              <a:spcAft>
                <a:spcPts val="0"/>
              </a:spcAft>
              <a:buFont typeface="Arial" panose="020B0604020202020204" pitchFamily="34" charset="0"/>
              <a:buChar char="•"/>
            </a:pPr>
            <a:endParaRPr lang="en-CA" sz="1800" b="0" i="0" u="none" strike="noStrike" dirty="0">
              <a:solidFill>
                <a:srgbClr val="31393C"/>
              </a:solidFill>
              <a:effectLst/>
              <a:latin typeface="Arial" panose="020B0604020202020204" pitchFamily="34" charset="0"/>
            </a:endParaRPr>
          </a:p>
          <a:p>
            <a:pPr marL="0" indent="0" rtl="0" fontAlgn="base">
              <a:spcBef>
                <a:spcPts val="0"/>
              </a:spcBef>
              <a:spcAft>
                <a:spcPts val="0"/>
              </a:spcAft>
              <a:buFont typeface="Arial" panose="020B0604020202020204" pitchFamily="34" charset="0"/>
              <a:buNone/>
            </a:pPr>
            <a:r>
              <a:rPr lang="en-CA" sz="1800" b="0" i="0" u="none" strike="noStrike" dirty="0">
                <a:solidFill>
                  <a:srgbClr val="31393C"/>
                </a:solidFill>
                <a:effectLst/>
                <a:latin typeface="Arial" panose="020B0604020202020204" pitchFamily="34" charset="0"/>
              </a:rPr>
              <a:t>Lastly, there’s:</a:t>
            </a:r>
          </a:p>
          <a:p>
            <a:pPr marL="0" indent="0" rtl="0" fontAlgn="base">
              <a:spcBef>
                <a:spcPts val="0"/>
              </a:spcBef>
              <a:spcAft>
                <a:spcPts val="0"/>
              </a:spcAft>
              <a:buFont typeface="+mj-lt"/>
              <a:buNone/>
            </a:pPr>
            <a:r>
              <a:rPr lang="en-CA" sz="1800" b="1" i="0" u="none" strike="noStrike" dirty="0">
                <a:solidFill>
                  <a:srgbClr val="31393C"/>
                </a:solidFill>
                <a:effectLst/>
                <a:latin typeface="Arial" panose="020B0604020202020204" pitchFamily="34" charset="0"/>
              </a:rPr>
              <a:t>3. Scripting the critical moves</a:t>
            </a:r>
          </a:p>
          <a:p>
            <a:pPr marL="0" indent="0" rtl="0" fontAlgn="base">
              <a:spcBef>
                <a:spcPts val="0"/>
              </a:spcBef>
              <a:spcAft>
                <a:spcPts val="0"/>
              </a:spcAft>
              <a:buFont typeface="Arial" panose="020B0604020202020204" pitchFamily="34" charset="0"/>
              <a:buNone/>
            </a:pPr>
            <a:r>
              <a:rPr lang="en-CA" sz="1800" b="0" i="0" u="sng" strike="noStrike" dirty="0">
                <a:solidFill>
                  <a:srgbClr val="31393C"/>
                </a:solidFill>
                <a:effectLst/>
                <a:latin typeface="Arial" panose="020B0604020202020204" pitchFamily="34" charset="0"/>
              </a:rPr>
              <a:t>IN THE DETAILS</a:t>
            </a:r>
            <a:r>
              <a:rPr lang="en-CA" sz="1800" b="0" i="0" u="none" strike="noStrike" dirty="0">
                <a:solidFill>
                  <a:srgbClr val="31393C"/>
                </a:solidFill>
                <a:effectLst/>
                <a:latin typeface="Arial" panose="020B0604020202020204" pitchFamily="34" charset="0"/>
              </a:rPr>
              <a:t>	</a:t>
            </a:r>
          </a:p>
          <a:p>
            <a:pPr marL="0" indent="0" rtl="0" fontAlgn="base">
              <a:spcBef>
                <a:spcPts val="0"/>
              </a:spcBef>
              <a:spcAft>
                <a:spcPts val="0"/>
              </a:spcAft>
              <a:buFont typeface="Arial" panose="020B0604020202020204" pitchFamily="34" charset="0"/>
              <a:buNone/>
            </a:pPr>
            <a:r>
              <a:rPr lang="en-CA" sz="1800" b="0" i="0" u="none" strike="noStrike" dirty="0">
                <a:solidFill>
                  <a:srgbClr val="31393C"/>
                </a:solidFill>
                <a:effectLst/>
                <a:latin typeface="Arial" panose="020B0604020202020204" pitchFamily="34" charset="0"/>
              </a:rPr>
              <a:t>Creating a compelling vision is important, but it’s not enough…………because the HARD part of change is in the DETAILS….all those options</a:t>
            </a:r>
          </a:p>
          <a:p>
            <a:pPr marL="0" indent="0" rtl="0" fontAlgn="base">
              <a:spcBef>
                <a:spcPts val="0"/>
              </a:spcBef>
              <a:spcAft>
                <a:spcPts val="0"/>
              </a:spcAft>
              <a:buFont typeface="Arial" panose="020B0604020202020204" pitchFamily="34" charset="0"/>
              <a:buNone/>
            </a:pPr>
            <a:endParaRPr lang="en-CA" sz="1800" b="0" i="0" u="sng" strike="noStrike" dirty="0">
              <a:solidFill>
                <a:srgbClr val="31393C"/>
              </a:solidFill>
              <a:effectLst/>
              <a:latin typeface="Arial" panose="020B0604020202020204" pitchFamily="34" charset="0"/>
            </a:endParaRPr>
          </a:p>
          <a:p>
            <a:pPr marL="0" indent="0" rtl="0" fontAlgn="base">
              <a:spcBef>
                <a:spcPts val="0"/>
              </a:spcBef>
              <a:spcAft>
                <a:spcPts val="0"/>
              </a:spcAft>
              <a:buFont typeface="Arial" panose="020B0604020202020204" pitchFamily="34" charset="0"/>
              <a:buNone/>
            </a:pPr>
            <a:r>
              <a:rPr lang="en-CA" sz="1800" b="0" i="0" u="sng" strike="noStrike" dirty="0">
                <a:solidFill>
                  <a:srgbClr val="31393C"/>
                </a:solidFill>
                <a:effectLst/>
                <a:latin typeface="Arial" panose="020B0604020202020204" pitchFamily="34" charset="0"/>
              </a:rPr>
              <a:t>OPTIONS PARALYZE</a:t>
            </a:r>
            <a:r>
              <a:rPr lang="en-CA" sz="1800" b="0" i="0" u="none" strike="noStrike" dirty="0">
                <a:solidFill>
                  <a:srgbClr val="31393C"/>
                </a:solidFill>
                <a:effectLst/>
                <a:latin typeface="Arial" panose="020B0604020202020204" pitchFamily="34" charset="0"/>
              </a:rPr>
              <a:t>	</a:t>
            </a:r>
          </a:p>
          <a:p>
            <a:pPr marL="0" indent="0" rtl="0" fontAlgn="base">
              <a:spcBef>
                <a:spcPts val="0"/>
              </a:spcBef>
              <a:spcAft>
                <a:spcPts val="0"/>
              </a:spcAft>
              <a:buFont typeface="Arial" panose="020B0604020202020204" pitchFamily="34" charset="0"/>
              <a:buNone/>
            </a:pPr>
            <a:r>
              <a:rPr lang="en-CA" sz="1800" b="0" i="0" u="none" strike="noStrike" dirty="0">
                <a:solidFill>
                  <a:srgbClr val="31393C"/>
                </a:solidFill>
                <a:effectLst/>
                <a:latin typeface="Arial" panose="020B0604020202020204" pitchFamily="34" charset="0"/>
              </a:rPr>
              <a:t>MORE OPTIONS, even good ones, can PARALYZE us</a:t>
            </a:r>
          </a:p>
          <a:p>
            <a:pPr marL="285750" indent="-285750" rtl="0" fontAlgn="base">
              <a:spcBef>
                <a:spcPts val="0"/>
              </a:spcBef>
              <a:spcAft>
                <a:spcPts val="0"/>
              </a:spcAft>
              <a:buFont typeface="Arial" panose="020B0604020202020204" pitchFamily="34" charset="0"/>
              <a:buChar char="•"/>
            </a:pPr>
            <a:endParaRPr lang="en-CA" sz="1800" b="0" i="0" u="none" strike="noStrike" dirty="0">
              <a:solidFill>
                <a:srgbClr val="31393C"/>
              </a:solidFill>
              <a:effectLst/>
              <a:latin typeface="Arial" panose="020B0604020202020204" pitchFamily="34" charset="0"/>
            </a:endParaRPr>
          </a:p>
          <a:p>
            <a:pPr marL="0" indent="0" rtl="0" fontAlgn="base">
              <a:spcBef>
                <a:spcPts val="0"/>
              </a:spcBef>
              <a:spcAft>
                <a:spcPts val="0"/>
              </a:spcAft>
              <a:buFont typeface="Arial" panose="020B0604020202020204" pitchFamily="34" charset="0"/>
              <a:buNone/>
            </a:pPr>
            <a:r>
              <a:rPr lang="en-CA" sz="1800" b="0" i="0" u="sng" strike="noStrike" dirty="0">
                <a:solidFill>
                  <a:srgbClr val="31393C"/>
                </a:solidFill>
                <a:effectLst/>
                <a:latin typeface="Arial" panose="020B0604020202020204" pitchFamily="34" charset="0"/>
              </a:rPr>
              <a:t>SIMPLIFY CHOICES</a:t>
            </a:r>
          </a:p>
          <a:p>
            <a:pPr marL="285750" indent="-285750" rtl="0" fontAlgn="base">
              <a:spcBef>
                <a:spcPts val="0"/>
              </a:spcBef>
              <a:spcAft>
                <a:spcPts val="0"/>
              </a:spcAft>
              <a:buFont typeface="Arial" panose="020B0604020202020204" pitchFamily="34" charset="0"/>
              <a:buChar char="•"/>
            </a:pPr>
            <a:r>
              <a:rPr lang="en-CA" sz="1800" b="0" i="0" u="none" strike="noStrike" dirty="0">
                <a:solidFill>
                  <a:srgbClr val="31393C"/>
                </a:solidFill>
                <a:effectLst/>
                <a:latin typeface="Arial" panose="020B0604020202020204" pitchFamily="34" charset="0"/>
              </a:rPr>
              <a:t>We have to simplify choices, and one of the ways we can do that is by SCRIPTING THE CRITICAL MOVES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CA" sz="1800" dirty="0">
                <a:cs typeface="Calibri"/>
              </a:rPr>
              <a:t>We have to TRANSLATE those AMBIGUOUS GOALS into CONCRETE BEHAVIOURS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CA" sz="1800" dirty="0">
              <a:cs typeface="Calibri"/>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CA" sz="1800" u="sng" dirty="0">
                <a:cs typeface="Calibri"/>
              </a:rPr>
              <a:t>EXAMPLE OF CONCRETE BEHAVIOURS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CA" sz="1800" dirty="0">
                <a:cs typeface="Calibri"/>
              </a:rPr>
              <a:t>If your goal is to fit into the beautiful garment you purchased for your cousins wedding, then you got to set some moves for how you are going to do that</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CA" sz="1800" dirty="0">
                <a:cs typeface="Calibri"/>
              </a:rPr>
              <a:t>For example, here’s a FUN FACT: Did you know that one glass of whole milk has the same amount of saturated fat as eating 5 pieces of bacon? </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CA" sz="1800" dirty="0">
                <a:cs typeface="Calibri"/>
              </a:rPr>
              <a:t>By scripting a move to change your behaviour when you go to the grocery store to ONLY BUY SKIM MILK you are eliminating that choice paralysis and getting closer to your goal</a:t>
            </a:r>
            <a:br>
              <a:rPr lang="en-CA" dirty="0"/>
            </a:br>
            <a:endParaRPr lang="en-CA"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CC850-6026-4904-80F2-C0D01E9833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4941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6.png"/><Relationship Id="rId4"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6.png"/><Relationship Id="rId4"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userDrawn="1">
  <p:cSld name="TitleA">
    <p:spTree>
      <p:nvGrpSpPr>
        <p:cNvPr id="1" name="Shape 7"/>
        <p:cNvGrpSpPr/>
        <p:nvPr/>
      </p:nvGrpSpPr>
      <p:grpSpPr>
        <a:xfrm>
          <a:off x="0" y="0"/>
          <a:ext cx="0" cy="0"/>
          <a:chOff x="0" y="0"/>
          <a:chExt cx="0" cy="0"/>
        </a:xfrm>
      </p:grpSpPr>
      <p:sp>
        <p:nvSpPr>
          <p:cNvPr id="2" name="TextBox 1">
            <a:extLst>
              <a:ext uri="{FF2B5EF4-FFF2-40B4-BE49-F238E27FC236}">
                <a16:creationId xmlns:a16="http://schemas.microsoft.com/office/drawing/2014/main" id="{D3BC7B1D-29EE-45C2-4B5C-CFFFAFFC3C16}"/>
              </a:ext>
            </a:extLst>
          </p:cNvPr>
          <p:cNvSpPr txBox="1"/>
          <p:nvPr userDrawn="1"/>
        </p:nvSpPr>
        <p:spPr>
          <a:xfrm>
            <a:off x="193393" y="5296958"/>
            <a:ext cx="4315829" cy="271934"/>
          </a:xfrm>
          <a:prstGeom prst="rect">
            <a:avLst/>
          </a:prstGeom>
          <a:noFill/>
        </p:spPr>
        <p:txBody>
          <a:bodyPr wrap="square" rtlCol="0">
            <a:spAutoFit/>
          </a:bodyPr>
          <a:lstStyle/>
          <a:p>
            <a:pPr algn="l"/>
            <a:r>
              <a:rPr lang="en-CA" sz="1167" b="0" i="0" dirty="0">
                <a:solidFill>
                  <a:schemeClr val="tx2"/>
                </a:solidFill>
                <a:effectLst/>
                <a:latin typeface="+mn-lt"/>
              </a:rPr>
              <a:t>© </a:t>
            </a:r>
            <a:r>
              <a:rPr lang="en-CA" sz="1000" dirty="0">
                <a:solidFill>
                  <a:schemeClr val="tx2"/>
                </a:solidFill>
                <a:latin typeface="+mn-lt"/>
              </a:rPr>
              <a:t>Copyright 2023 Querida Leadership</a:t>
            </a:r>
          </a:p>
        </p:txBody>
      </p:sp>
      <p:pic>
        <p:nvPicPr>
          <p:cNvPr id="10" name="Picture 9" descr="A picture containing building, dome&#10;&#10;Description automatically generated">
            <a:extLst>
              <a:ext uri="{FF2B5EF4-FFF2-40B4-BE49-F238E27FC236}">
                <a16:creationId xmlns:a16="http://schemas.microsoft.com/office/drawing/2014/main" id="{D9591683-7A01-3AFB-4C4A-60FD5B4C4470}"/>
              </a:ext>
            </a:extLst>
          </p:cNvPr>
          <p:cNvPicPr>
            <a:picLocks noChangeAspect="1"/>
          </p:cNvPicPr>
          <p:nvPr userDrawn="1"/>
        </p:nvPicPr>
        <p:blipFill>
          <a:blip r:embed="rId2">
            <a:alphaModFix amt="20000"/>
          </a:blip>
          <a:stretch>
            <a:fillRect/>
          </a:stretch>
        </p:blipFill>
        <p:spPr>
          <a:xfrm>
            <a:off x="8030595" y="4967058"/>
            <a:ext cx="1777524" cy="1623799"/>
          </a:xfrm>
          <a:prstGeom prst="rect">
            <a:avLst/>
          </a:prstGeom>
        </p:spPr>
      </p:pic>
      <p:pic>
        <p:nvPicPr>
          <p:cNvPr id="12" name="Picture 11" descr="A picture containing building, dome&#10;&#10;Description automatically generated">
            <a:extLst>
              <a:ext uri="{FF2B5EF4-FFF2-40B4-BE49-F238E27FC236}">
                <a16:creationId xmlns:a16="http://schemas.microsoft.com/office/drawing/2014/main" id="{96CA46A1-A8D3-C0D0-00BC-0B0D698DFFA9}"/>
              </a:ext>
            </a:extLst>
          </p:cNvPr>
          <p:cNvPicPr>
            <a:picLocks noChangeAspect="1"/>
          </p:cNvPicPr>
          <p:nvPr userDrawn="1"/>
        </p:nvPicPr>
        <p:blipFill>
          <a:blip r:embed="rId2">
            <a:alphaModFix amt="20000"/>
          </a:blip>
          <a:stretch>
            <a:fillRect/>
          </a:stretch>
        </p:blipFill>
        <p:spPr>
          <a:xfrm>
            <a:off x="8825395" y="2618172"/>
            <a:ext cx="2932388" cy="2678786"/>
          </a:xfrm>
          <a:prstGeom prst="rect">
            <a:avLst/>
          </a:prstGeom>
        </p:spPr>
      </p:pic>
      <p:sp>
        <p:nvSpPr>
          <p:cNvPr id="13" name="Google Shape;14;p30">
            <a:extLst>
              <a:ext uri="{FF2B5EF4-FFF2-40B4-BE49-F238E27FC236}">
                <a16:creationId xmlns:a16="http://schemas.microsoft.com/office/drawing/2014/main" id="{3702E467-FBA1-D448-326C-5CD227824583}"/>
              </a:ext>
            </a:extLst>
          </p:cNvPr>
          <p:cNvSpPr txBox="1">
            <a:spLocks noGrp="1"/>
          </p:cNvSpPr>
          <p:nvPr>
            <p:ph type="ctrTitle"/>
          </p:nvPr>
        </p:nvSpPr>
        <p:spPr>
          <a:xfrm>
            <a:off x="981034" y="1444461"/>
            <a:ext cx="8197933" cy="1762883"/>
          </a:xfrm>
          <a:prstGeom prst="rect">
            <a:avLst/>
          </a:prstGeom>
          <a:noFill/>
          <a:ln>
            <a:noFill/>
          </a:ln>
        </p:spPr>
        <p:txBody>
          <a:bodyPr spcFirstLastPara="1" wrap="square" lIns="71100" tIns="35550" rIns="71100" bIns="35550" anchor="b" anchorCtr="0">
            <a:normAutofit/>
          </a:bodyPr>
          <a:lstStyle>
            <a:lvl1pPr marR="0" lvl="0" algn="ctr" rtl="0">
              <a:lnSpc>
                <a:spcPct val="90000"/>
              </a:lnSpc>
              <a:spcBef>
                <a:spcPts val="0"/>
              </a:spcBef>
              <a:spcAft>
                <a:spcPts val="0"/>
              </a:spcAft>
              <a:buClr>
                <a:srgbClr val="0D71AF"/>
              </a:buClr>
              <a:buSzPts val="4500"/>
              <a:buFont typeface="Montserrat SemiBold"/>
              <a:buNone/>
              <a:defRPr sz="5333" b="0" i="0" u="none" strike="noStrike" cap="none">
                <a:solidFill>
                  <a:schemeClr val="tx1"/>
                </a:solidFill>
                <a:latin typeface="+mj-lt"/>
                <a:ea typeface="Open Sans" panose="020B0606030504020204" pitchFamily="34" charset="0"/>
                <a:cs typeface="Open Sans" panose="020B0606030504020204" pitchFamily="34" charset="0"/>
                <a:sym typeface="Montserrat SemiBold"/>
              </a:defRPr>
            </a:lvl1pPr>
            <a:lvl2pPr marR="0" lvl="1"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9pPr>
          </a:lstStyle>
          <a:p>
            <a:endParaRPr dirty="0"/>
          </a:p>
        </p:txBody>
      </p:sp>
      <p:sp>
        <p:nvSpPr>
          <p:cNvPr id="14" name="Google Shape;15;p30">
            <a:extLst>
              <a:ext uri="{FF2B5EF4-FFF2-40B4-BE49-F238E27FC236}">
                <a16:creationId xmlns:a16="http://schemas.microsoft.com/office/drawing/2014/main" id="{672BCA4D-8269-0BAB-4A7F-C8D0B0FB66C3}"/>
              </a:ext>
            </a:extLst>
          </p:cNvPr>
          <p:cNvSpPr txBox="1">
            <a:spLocks noGrp="1"/>
          </p:cNvSpPr>
          <p:nvPr>
            <p:ph type="subTitle" idx="1"/>
          </p:nvPr>
        </p:nvSpPr>
        <p:spPr>
          <a:xfrm>
            <a:off x="981034" y="3283843"/>
            <a:ext cx="8197934" cy="1022687"/>
          </a:xfrm>
          <a:prstGeom prst="rect">
            <a:avLst/>
          </a:prstGeom>
          <a:noFill/>
          <a:ln>
            <a:noFill/>
          </a:ln>
        </p:spPr>
        <p:txBody>
          <a:bodyPr spcFirstLastPara="1" wrap="square" lIns="71100" tIns="35550" rIns="71100" bIns="35550" anchor="t" anchorCtr="0">
            <a:normAutofit/>
          </a:bodyPr>
          <a:lstStyle>
            <a:lvl1pPr marR="0" lvl="0" algn="ctr" rtl="0">
              <a:lnSpc>
                <a:spcPct val="90000"/>
              </a:lnSpc>
              <a:spcBef>
                <a:spcPts val="889"/>
              </a:spcBef>
              <a:spcAft>
                <a:spcPts val="0"/>
              </a:spcAft>
              <a:buClr>
                <a:srgbClr val="2D3E50"/>
              </a:buClr>
              <a:buSzPts val="1800"/>
              <a:buFont typeface="Montserrat"/>
              <a:buNone/>
              <a:defRPr sz="2000" b="0" i="0" u="none" strike="noStrike" cap="none">
                <a:solidFill>
                  <a:schemeClr val="bg1"/>
                </a:solidFill>
                <a:latin typeface="+mn-lt"/>
                <a:ea typeface="Baskerville Old Face" panose="02020602080505020303" pitchFamily="18" charset="0"/>
                <a:cs typeface="Baskerville Old Face" panose="02020602080505020303" pitchFamily="18" charset="0"/>
                <a:sym typeface="Montserrat"/>
              </a:defRPr>
            </a:lvl1pPr>
            <a:lvl2pPr marR="0" lvl="1" algn="ctr" rtl="0">
              <a:lnSpc>
                <a:spcPct val="90000"/>
              </a:lnSpc>
              <a:spcBef>
                <a:spcPts val="444"/>
              </a:spcBef>
              <a:spcAft>
                <a:spcPts val="0"/>
              </a:spcAft>
              <a:buClr>
                <a:schemeClr val="dk1"/>
              </a:buClr>
              <a:buSzPts val="1600"/>
              <a:buFont typeface="Arial"/>
              <a:buNone/>
              <a:defRPr sz="1778" b="0" i="0" u="none" strike="noStrike" cap="none">
                <a:solidFill>
                  <a:srgbClr val="000000"/>
                </a:solidFill>
                <a:latin typeface="Arial"/>
                <a:ea typeface="Arial"/>
                <a:cs typeface="Arial"/>
                <a:sym typeface="Arial"/>
              </a:defRPr>
            </a:lvl2pPr>
            <a:lvl3pPr marR="0" lvl="2" algn="ctr" rtl="0">
              <a:lnSpc>
                <a:spcPct val="90000"/>
              </a:lnSpc>
              <a:spcBef>
                <a:spcPts val="444"/>
              </a:spcBef>
              <a:spcAft>
                <a:spcPts val="0"/>
              </a:spcAft>
              <a:buClr>
                <a:schemeClr val="dk1"/>
              </a:buClr>
              <a:buSzPts val="1400"/>
              <a:buFont typeface="Arial"/>
              <a:buNone/>
              <a:defRPr sz="1556" b="0" i="0" u="none" strike="noStrike" cap="none">
                <a:solidFill>
                  <a:srgbClr val="000000"/>
                </a:solidFill>
                <a:latin typeface="Arial"/>
                <a:ea typeface="Arial"/>
                <a:cs typeface="Arial"/>
                <a:sym typeface="Arial"/>
              </a:defRPr>
            </a:lvl3pPr>
            <a:lvl4pPr marR="0" lvl="3"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4pPr>
            <a:lvl5pPr marR="0" lvl="4"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5pPr>
            <a:lvl6pPr marR="0" lvl="5"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6pPr>
            <a:lvl7pPr marR="0" lvl="6"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7pPr>
            <a:lvl8pPr marR="0" lvl="7"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8pPr>
            <a:lvl9pPr marR="0" lvl="8"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9pPr>
          </a:lstStyle>
          <a:p>
            <a:endParaRPr dirty="0"/>
          </a:p>
        </p:txBody>
      </p:sp>
      <p:pic>
        <p:nvPicPr>
          <p:cNvPr id="15" name="Picture 14" descr="A picture containing building, dome&#10;&#10;Description automatically generated">
            <a:extLst>
              <a:ext uri="{FF2B5EF4-FFF2-40B4-BE49-F238E27FC236}">
                <a16:creationId xmlns:a16="http://schemas.microsoft.com/office/drawing/2014/main" id="{71DB7545-016B-38D2-5038-BD19AABBE671}"/>
              </a:ext>
            </a:extLst>
          </p:cNvPr>
          <p:cNvPicPr>
            <a:picLocks noChangeAspect="1"/>
          </p:cNvPicPr>
          <p:nvPr userDrawn="1"/>
        </p:nvPicPr>
        <p:blipFill>
          <a:blip r:embed="rId2">
            <a:alphaModFix amt="20000"/>
          </a:blip>
          <a:stretch>
            <a:fillRect/>
          </a:stretch>
        </p:blipFill>
        <p:spPr>
          <a:xfrm>
            <a:off x="-1490131" y="-1754610"/>
            <a:ext cx="3841439" cy="3509219"/>
          </a:xfrm>
          <a:prstGeom prst="rect">
            <a:avLst/>
          </a:prstGeom>
        </p:spPr>
      </p:pic>
      <p:pic>
        <p:nvPicPr>
          <p:cNvPr id="4" name="Picture 3" descr="Logo&#10;&#10;Description automatically generated">
            <a:extLst>
              <a:ext uri="{FF2B5EF4-FFF2-40B4-BE49-F238E27FC236}">
                <a16:creationId xmlns:a16="http://schemas.microsoft.com/office/drawing/2014/main" id="{44B0B0F2-A0E8-DEF1-FB58-B21DCCC6580E}"/>
              </a:ext>
            </a:extLst>
          </p:cNvPr>
          <p:cNvPicPr>
            <a:picLocks noChangeAspect="1"/>
          </p:cNvPicPr>
          <p:nvPr userDrawn="1"/>
        </p:nvPicPr>
        <p:blipFill>
          <a:blip r:embed="rId3"/>
          <a:stretch>
            <a:fillRect/>
          </a:stretch>
        </p:blipFill>
        <p:spPr>
          <a:xfrm>
            <a:off x="3521336" y="489981"/>
            <a:ext cx="2921682" cy="1022687"/>
          </a:xfrm>
          <a:prstGeom prst="rect">
            <a:avLst/>
          </a:prstGeom>
        </p:spPr>
      </p:pic>
    </p:spTree>
  </p:cSld>
  <p:clrMapOvr>
    <a:masterClrMapping/>
  </p:clrMapOvr>
  <p:extLst>
    <p:ext uri="{DCECCB84-F9BA-43D5-87BE-67443E8EF086}">
      <p15:sldGuideLst xmlns:p15="http://schemas.microsoft.com/office/powerpoint/2012/main">
        <p15:guide id="1" orient="horz" pos="1800" userDrawn="1">
          <p15:clr>
            <a:srgbClr val="FBAE40"/>
          </p15:clr>
        </p15:guide>
        <p15:guide id="2" pos="320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1" preserve="1" userDrawn="1">
  <p:cSld name="Content with image A">
    <p:spTree>
      <p:nvGrpSpPr>
        <p:cNvPr id="1" name="Shape 48"/>
        <p:cNvGrpSpPr/>
        <p:nvPr/>
      </p:nvGrpSpPr>
      <p:grpSpPr>
        <a:xfrm>
          <a:off x="0" y="0"/>
          <a:ext cx="0" cy="0"/>
          <a:chOff x="0" y="0"/>
          <a:chExt cx="0" cy="0"/>
        </a:xfrm>
      </p:grpSpPr>
      <p:sp>
        <p:nvSpPr>
          <p:cNvPr id="6" name="Text Placeholder 5">
            <a:extLst>
              <a:ext uri="{FF2B5EF4-FFF2-40B4-BE49-F238E27FC236}">
                <a16:creationId xmlns:a16="http://schemas.microsoft.com/office/drawing/2014/main" id="{59A1150D-F50F-DC4C-29CE-A4EF5F8F8CAB}"/>
              </a:ext>
            </a:extLst>
          </p:cNvPr>
          <p:cNvSpPr>
            <a:spLocks noGrp="1"/>
          </p:cNvSpPr>
          <p:nvPr>
            <p:ph type="body" sz="quarter" idx="10"/>
          </p:nvPr>
        </p:nvSpPr>
        <p:spPr>
          <a:xfrm>
            <a:off x="303389" y="965201"/>
            <a:ext cx="5976611" cy="4233863"/>
          </a:xfrm>
          <a:prstGeom prst="rect">
            <a:avLst/>
          </a:prstGeom>
        </p:spPr>
        <p:txBody>
          <a:bodyPr/>
          <a:lstStyle>
            <a:lvl1pPr>
              <a:lnSpc>
                <a:spcPct val="150000"/>
              </a:lnSpc>
              <a:defRPr sz="1778" b="0">
                <a:solidFill>
                  <a:schemeClr val="bg1"/>
                </a:solidFill>
                <a:latin typeface="+mn-lt"/>
              </a:defRPr>
            </a:lvl1pPr>
            <a:lvl2pPr>
              <a:lnSpc>
                <a:spcPct val="150000"/>
              </a:lnSpc>
              <a:defRPr sz="1556">
                <a:solidFill>
                  <a:schemeClr val="accent6">
                    <a:lumMod val="25000"/>
                  </a:schemeClr>
                </a:solidFill>
                <a:latin typeface="+mn-lt"/>
              </a:defRPr>
            </a:lvl2pPr>
            <a:lvl3pPr marL="317497" indent="-317497">
              <a:lnSpc>
                <a:spcPct val="150000"/>
              </a:lnSpc>
              <a:buFontTx/>
              <a:buBlip>
                <a:blip r:embed="rId2"/>
              </a:buBlip>
              <a:defRPr sz="1556">
                <a:solidFill>
                  <a:schemeClr val="accent6">
                    <a:lumMod val="25000"/>
                  </a:schemeClr>
                </a:solidFill>
                <a:latin typeface="+mn-lt"/>
              </a:defRPr>
            </a:lvl3pPr>
            <a:lvl4pPr marL="317497" indent="-317497">
              <a:lnSpc>
                <a:spcPct val="150000"/>
              </a:lnSpc>
              <a:buFontTx/>
              <a:buBlip>
                <a:blip r:embed="rId3"/>
              </a:buBlip>
              <a:defRPr sz="1556">
                <a:solidFill>
                  <a:schemeClr val="accent6">
                    <a:lumMod val="25000"/>
                  </a:schemeClr>
                </a:solidFill>
                <a:latin typeface="+mn-lt"/>
              </a:defRPr>
            </a:lvl4pPr>
            <a:lvl5pPr>
              <a:lnSpc>
                <a:spcPct val="150000"/>
              </a:lnSpc>
              <a:defRPr sz="1556">
                <a:solidFill>
                  <a:schemeClr val="accent6">
                    <a:lumMod val="25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Box 6">
            <a:extLst>
              <a:ext uri="{FF2B5EF4-FFF2-40B4-BE49-F238E27FC236}">
                <a16:creationId xmlns:a16="http://schemas.microsoft.com/office/drawing/2014/main" id="{67A8548F-B29B-63C9-5C40-83FF62722341}"/>
              </a:ext>
            </a:extLst>
          </p:cNvPr>
          <p:cNvSpPr txBox="1"/>
          <p:nvPr userDrawn="1"/>
        </p:nvSpPr>
        <p:spPr>
          <a:xfrm>
            <a:off x="193393" y="5296958"/>
            <a:ext cx="4315829" cy="271934"/>
          </a:xfrm>
          <a:prstGeom prst="rect">
            <a:avLst/>
          </a:prstGeom>
          <a:noFill/>
        </p:spPr>
        <p:txBody>
          <a:bodyPr wrap="square" rtlCol="0">
            <a:spAutoFit/>
          </a:bodyPr>
          <a:lstStyle/>
          <a:p>
            <a:pPr algn="l"/>
            <a:r>
              <a:rPr lang="en-CA" sz="1167" b="0" i="0" dirty="0">
                <a:solidFill>
                  <a:schemeClr val="tx2"/>
                </a:solidFill>
                <a:effectLst/>
                <a:latin typeface="+mn-lt"/>
              </a:rPr>
              <a:t>© </a:t>
            </a:r>
            <a:r>
              <a:rPr lang="en-CA" sz="1000" dirty="0">
                <a:solidFill>
                  <a:schemeClr val="tx2"/>
                </a:solidFill>
                <a:latin typeface="+mn-lt"/>
              </a:rPr>
              <a:t>Copyright 2023 Querida Leadership</a:t>
            </a:r>
          </a:p>
        </p:txBody>
      </p:sp>
      <p:sp>
        <p:nvSpPr>
          <p:cNvPr id="8" name="Text Placeholder 20">
            <a:extLst>
              <a:ext uri="{FF2B5EF4-FFF2-40B4-BE49-F238E27FC236}">
                <a16:creationId xmlns:a16="http://schemas.microsoft.com/office/drawing/2014/main" id="{6E706486-5029-432D-6B4D-99BB0945D77D}"/>
              </a:ext>
            </a:extLst>
          </p:cNvPr>
          <p:cNvSpPr>
            <a:spLocks noGrp="1"/>
          </p:cNvSpPr>
          <p:nvPr>
            <p:ph type="body" sz="quarter" idx="14"/>
          </p:nvPr>
        </p:nvSpPr>
        <p:spPr>
          <a:xfrm>
            <a:off x="5244449" y="5301292"/>
            <a:ext cx="4259551" cy="413709"/>
          </a:xfrm>
          <a:prstGeom prst="rect">
            <a:avLst/>
          </a:prstGeom>
        </p:spPr>
        <p:txBody>
          <a:bodyPr/>
          <a:lstStyle>
            <a:lvl1pPr algn="r">
              <a:defRPr sz="1111">
                <a:solidFill>
                  <a:schemeClr val="tx1"/>
                </a:solidFill>
                <a:latin typeface="+mn-lt"/>
              </a:defRPr>
            </a:lvl1pPr>
          </a:lstStyle>
          <a:p>
            <a:pPr lvl="0"/>
            <a:r>
              <a:rPr lang="en-US" dirty="0"/>
              <a:t>Click to edit Master text styles</a:t>
            </a:r>
            <a:endParaRPr lang="en-CA" dirty="0"/>
          </a:p>
        </p:txBody>
      </p:sp>
      <p:sp>
        <p:nvSpPr>
          <p:cNvPr id="9" name="Google Shape;16;p30">
            <a:extLst>
              <a:ext uri="{FF2B5EF4-FFF2-40B4-BE49-F238E27FC236}">
                <a16:creationId xmlns:a16="http://schemas.microsoft.com/office/drawing/2014/main" id="{84235CC5-82C9-23DD-408D-EECC3CC8C4B5}"/>
              </a:ext>
            </a:extLst>
          </p:cNvPr>
          <p:cNvSpPr txBox="1">
            <a:spLocks noGrp="1"/>
          </p:cNvSpPr>
          <p:nvPr>
            <p:ph type="sldNum" idx="12"/>
          </p:nvPr>
        </p:nvSpPr>
        <p:spPr>
          <a:xfrm>
            <a:off x="9504000" y="5298941"/>
            <a:ext cx="406607" cy="425416"/>
          </a:xfrm>
          <a:prstGeom prst="rect">
            <a:avLst/>
          </a:prstGeom>
          <a:solidFill>
            <a:schemeClr val="tx2"/>
          </a:solidFill>
          <a:ln>
            <a:noFill/>
          </a:ln>
        </p:spPr>
        <p:txBody>
          <a:bodyPr spcFirstLastPara="1" wrap="square" lIns="71100" tIns="54000" rIns="71100" bIns="35550" anchor="t" anchorCtr="0">
            <a:noAutofit/>
          </a:bodyPr>
          <a:lstStyle>
            <a:lvl1pPr marL="0" marR="0" lvl="0" indent="0" algn="ctr">
              <a:lnSpc>
                <a:spcPct val="100000"/>
              </a:lnSpc>
              <a:spcBef>
                <a:spcPts val="0"/>
              </a:spcBef>
              <a:spcAft>
                <a:spcPts val="0"/>
              </a:spcAft>
              <a:buClr>
                <a:srgbClr val="000000"/>
              </a:buClr>
              <a:buSzPts val="900"/>
              <a:buFont typeface="Arial"/>
              <a:buNone/>
              <a:defRPr sz="1222" b="0" i="0" u="none" strike="noStrike" cap="none">
                <a:solidFill>
                  <a:schemeClr val="bg2"/>
                </a:solidFill>
                <a:latin typeface="+mn-lt"/>
                <a:ea typeface="Baskerville Old Face" panose="02020602080505020303" pitchFamily="18" charset="0"/>
                <a:cs typeface="Baskerville Old Face" panose="02020602080505020303" pitchFamily="18" charset="0"/>
                <a:sym typeface="Montserrat Medium"/>
              </a:defRPr>
            </a:lvl1pPr>
            <a:lvl2pPr marL="0" marR="0" lvl="1"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2pPr>
            <a:lvl3pPr marL="0" marR="0" lvl="2"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3pPr>
            <a:lvl4pPr marL="0" marR="0" lvl="3"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4pPr>
            <a:lvl5pPr marL="0" marR="0" lvl="4"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5pPr>
            <a:lvl6pPr marL="0" marR="0" lvl="5"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6pPr>
            <a:lvl7pPr marL="0" marR="0" lvl="6"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7pPr>
            <a:lvl8pPr marL="0" marR="0" lvl="7"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8pPr>
            <a:lvl9pPr marL="0" marR="0" lvl="8"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9pPr>
          </a:lstStyle>
          <a:p>
            <a:fld id="{00000000-1234-1234-1234-123412341234}" type="slidenum">
              <a:rPr lang="en-US" smtClean="0"/>
              <a:pPr/>
              <a:t>‹#›</a:t>
            </a:fld>
            <a:endParaRPr lang="en-US" dirty="0"/>
          </a:p>
        </p:txBody>
      </p:sp>
      <p:sp>
        <p:nvSpPr>
          <p:cNvPr id="2" name="Picture Placeholder 11">
            <a:extLst>
              <a:ext uri="{FF2B5EF4-FFF2-40B4-BE49-F238E27FC236}">
                <a16:creationId xmlns:a16="http://schemas.microsoft.com/office/drawing/2014/main" id="{841319BC-BA1D-170E-A56C-0329201BB5E4}"/>
              </a:ext>
            </a:extLst>
          </p:cNvPr>
          <p:cNvSpPr>
            <a:spLocks noGrp="1"/>
          </p:cNvSpPr>
          <p:nvPr>
            <p:ph type="pic" sz="quarter" idx="13"/>
          </p:nvPr>
        </p:nvSpPr>
        <p:spPr>
          <a:xfrm>
            <a:off x="6450105" y="1301339"/>
            <a:ext cx="3411117" cy="3070005"/>
          </a:xfrm>
          <a:prstGeom prst="ellipse">
            <a:avLst/>
          </a:prstGeom>
        </p:spPr>
        <p:txBody>
          <a:bodyPr/>
          <a:lstStyle/>
          <a:p>
            <a:endParaRPr lang="en-CA"/>
          </a:p>
        </p:txBody>
      </p:sp>
      <p:pic>
        <p:nvPicPr>
          <p:cNvPr id="5" name="Picture 4" descr="A picture containing building, dome&#10;&#10;Description automatically generated">
            <a:extLst>
              <a:ext uri="{FF2B5EF4-FFF2-40B4-BE49-F238E27FC236}">
                <a16:creationId xmlns:a16="http://schemas.microsoft.com/office/drawing/2014/main" id="{6101C94A-9BA0-2A6A-C739-AF3218D33354}"/>
              </a:ext>
            </a:extLst>
          </p:cNvPr>
          <p:cNvPicPr>
            <a:picLocks noChangeAspect="1"/>
          </p:cNvPicPr>
          <p:nvPr userDrawn="1"/>
        </p:nvPicPr>
        <p:blipFill>
          <a:blip r:embed="rId4">
            <a:alphaModFix amt="20000"/>
          </a:blip>
          <a:stretch>
            <a:fillRect/>
          </a:stretch>
        </p:blipFill>
        <p:spPr>
          <a:xfrm>
            <a:off x="6958103" y="1320798"/>
            <a:ext cx="3511896" cy="3208177"/>
          </a:xfrm>
          <a:prstGeom prst="rect">
            <a:avLst/>
          </a:prstGeom>
        </p:spPr>
      </p:pic>
      <p:sp>
        <p:nvSpPr>
          <p:cNvPr id="13" name="Google Shape;15;p30">
            <a:extLst>
              <a:ext uri="{FF2B5EF4-FFF2-40B4-BE49-F238E27FC236}">
                <a16:creationId xmlns:a16="http://schemas.microsoft.com/office/drawing/2014/main" id="{299D36B1-6674-80B5-0718-2D7090D43280}"/>
              </a:ext>
            </a:extLst>
          </p:cNvPr>
          <p:cNvSpPr txBox="1">
            <a:spLocks noGrp="1"/>
          </p:cNvSpPr>
          <p:nvPr>
            <p:ph type="subTitle" idx="1"/>
          </p:nvPr>
        </p:nvSpPr>
        <p:spPr>
          <a:xfrm>
            <a:off x="304000" y="58553"/>
            <a:ext cx="6456000" cy="718775"/>
          </a:xfrm>
          <a:prstGeom prst="rect">
            <a:avLst/>
          </a:prstGeom>
          <a:noFill/>
          <a:ln>
            <a:noFill/>
          </a:ln>
        </p:spPr>
        <p:txBody>
          <a:bodyPr spcFirstLastPara="1" wrap="square" lIns="71100" tIns="35550" rIns="71100" bIns="35550" anchor="ctr" anchorCtr="0">
            <a:normAutofit/>
          </a:bodyPr>
          <a:lstStyle>
            <a:lvl1pPr marR="0" lvl="0" algn="l" rtl="0">
              <a:lnSpc>
                <a:spcPct val="90000"/>
              </a:lnSpc>
              <a:spcBef>
                <a:spcPts val="889"/>
              </a:spcBef>
              <a:spcAft>
                <a:spcPts val="0"/>
              </a:spcAft>
              <a:buClr>
                <a:srgbClr val="2D3E50"/>
              </a:buClr>
              <a:buSzPts val="1800"/>
              <a:buFont typeface="Montserrat"/>
              <a:buNone/>
              <a:defRPr sz="2222" b="0" i="0" u="none" strike="noStrike" cap="none">
                <a:solidFill>
                  <a:schemeClr val="tx1"/>
                </a:solidFill>
                <a:latin typeface="+mn-lt"/>
                <a:ea typeface="Baskerville Old Face" panose="02020602080505020303" pitchFamily="18" charset="0"/>
                <a:cs typeface="Baskerville Old Face" panose="02020602080505020303" pitchFamily="18" charset="0"/>
                <a:sym typeface="Montserrat"/>
              </a:defRPr>
            </a:lvl1pPr>
            <a:lvl2pPr marR="0" lvl="1" algn="ctr" rtl="0">
              <a:lnSpc>
                <a:spcPct val="90000"/>
              </a:lnSpc>
              <a:spcBef>
                <a:spcPts val="444"/>
              </a:spcBef>
              <a:spcAft>
                <a:spcPts val="0"/>
              </a:spcAft>
              <a:buClr>
                <a:schemeClr val="dk1"/>
              </a:buClr>
              <a:buSzPts val="1600"/>
              <a:buFont typeface="Arial"/>
              <a:buNone/>
              <a:defRPr sz="1778" b="0" i="0" u="none" strike="noStrike" cap="none">
                <a:solidFill>
                  <a:srgbClr val="000000"/>
                </a:solidFill>
                <a:latin typeface="Arial"/>
                <a:ea typeface="Arial"/>
                <a:cs typeface="Arial"/>
                <a:sym typeface="Arial"/>
              </a:defRPr>
            </a:lvl2pPr>
            <a:lvl3pPr marR="0" lvl="2" algn="ctr" rtl="0">
              <a:lnSpc>
                <a:spcPct val="90000"/>
              </a:lnSpc>
              <a:spcBef>
                <a:spcPts val="444"/>
              </a:spcBef>
              <a:spcAft>
                <a:spcPts val="0"/>
              </a:spcAft>
              <a:buClr>
                <a:schemeClr val="dk1"/>
              </a:buClr>
              <a:buSzPts val="1400"/>
              <a:buFont typeface="Arial"/>
              <a:buNone/>
              <a:defRPr sz="1556" b="0" i="0" u="none" strike="noStrike" cap="none">
                <a:solidFill>
                  <a:srgbClr val="000000"/>
                </a:solidFill>
                <a:latin typeface="Arial"/>
                <a:ea typeface="Arial"/>
                <a:cs typeface="Arial"/>
                <a:sym typeface="Arial"/>
              </a:defRPr>
            </a:lvl3pPr>
            <a:lvl4pPr marR="0" lvl="3"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4pPr>
            <a:lvl5pPr marR="0" lvl="4"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5pPr>
            <a:lvl6pPr marR="0" lvl="5"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6pPr>
            <a:lvl7pPr marR="0" lvl="6"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7pPr>
            <a:lvl8pPr marR="0" lvl="7"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8pPr>
            <a:lvl9pPr marR="0" lvl="8"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9pPr>
          </a:lstStyle>
          <a:p>
            <a:endParaRPr dirty="0"/>
          </a:p>
        </p:txBody>
      </p:sp>
      <p:cxnSp>
        <p:nvCxnSpPr>
          <p:cNvPr id="14" name="Straight Connector 13">
            <a:extLst>
              <a:ext uri="{FF2B5EF4-FFF2-40B4-BE49-F238E27FC236}">
                <a16:creationId xmlns:a16="http://schemas.microsoft.com/office/drawing/2014/main" id="{8C0D7E01-63BE-E2D2-92BE-FF02E04D28F5}"/>
              </a:ext>
            </a:extLst>
          </p:cNvPr>
          <p:cNvCxnSpPr>
            <a:cxnSpLocks/>
          </p:cNvCxnSpPr>
          <p:nvPr userDrawn="1"/>
        </p:nvCxnSpPr>
        <p:spPr>
          <a:xfrm flipV="1">
            <a:off x="0" y="770127"/>
            <a:ext cx="3037389" cy="72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5" name="Picture 14" descr="Logo, company name&#10;&#10;Description automatically generated">
            <a:extLst>
              <a:ext uri="{FF2B5EF4-FFF2-40B4-BE49-F238E27FC236}">
                <a16:creationId xmlns:a16="http://schemas.microsoft.com/office/drawing/2014/main" id="{6BDC3F94-2E5E-C616-EE61-75F1CB695F70}"/>
              </a:ext>
            </a:extLst>
          </p:cNvPr>
          <p:cNvPicPr>
            <a:picLocks noChangeAspect="1"/>
          </p:cNvPicPr>
          <p:nvPr userDrawn="1"/>
        </p:nvPicPr>
        <p:blipFill>
          <a:blip r:embed="rId5"/>
          <a:stretch>
            <a:fillRect/>
          </a:stretch>
        </p:blipFill>
        <p:spPr>
          <a:xfrm>
            <a:off x="7633385" y="60143"/>
            <a:ext cx="2277222" cy="717184"/>
          </a:xfrm>
          <a:prstGeom prst="rect">
            <a:avLst/>
          </a:prstGeom>
        </p:spPr>
      </p:pic>
    </p:spTree>
    <p:extLst>
      <p:ext uri="{BB962C8B-B14F-4D97-AF65-F5344CB8AC3E}">
        <p14:creationId xmlns:p14="http://schemas.microsoft.com/office/powerpoint/2010/main" val="3352304167"/>
      </p:ext>
    </p:extLst>
  </p:cSld>
  <p:clrMapOvr>
    <a:masterClrMapping/>
  </p:clrMapOvr>
  <p:extLst>
    <p:ext uri="{DCECCB84-F9BA-43D5-87BE-67443E8EF086}">
      <p15:sldGuideLst xmlns:p15="http://schemas.microsoft.com/office/powerpoint/2012/main">
        <p15:guide id="1" orient="horz" pos="1800" userDrawn="1">
          <p15:clr>
            <a:srgbClr val="FBAE40"/>
          </p15:clr>
        </p15:guide>
        <p15:guide id="2" pos="320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1" preserve="1" userDrawn="1">
  <p:cSld name="Content with image B">
    <p:bg>
      <p:bgRef idx="1001">
        <a:schemeClr val="bg1"/>
      </p:bgRef>
    </p:bg>
    <p:spTree>
      <p:nvGrpSpPr>
        <p:cNvPr id="1" name="Shape 48"/>
        <p:cNvGrpSpPr/>
        <p:nvPr/>
      </p:nvGrpSpPr>
      <p:grpSpPr>
        <a:xfrm>
          <a:off x="0" y="0"/>
          <a:ext cx="0" cy="0"/>
          <a:chOff x="0" y="0"/>
          <a:chExt cx="0" cy="0"/>
        </a:xfrm>
      </p:grpSpPr>
      <p:sp>
        <p:nvSpPr>
          <p:cNvPr id="4" name="Google Shape;15;p30">
            <a:extLst>
              <a:ext uri="{FF2B5EF4-FFF2-40B4-BE49-F238E27FC236}">
                <a16:creationId xmlns:a16="http://schemas.microsoft.com/office/drawing/2014/main" id="{16A9E9A2-9710-0D68-7A20-AA3B12283B9D}"/>
              </a:ext>
            </a:extLst>
          </p:cNvPr>
          <p:cNvSpPr txBox="1">
            <a:spLocks noGrp="1"/>
          </p:cNvSpPr>
          <p:nvPr>
            <p:ph type="subTitle" idx="1"/>
          </p:nvPr>
        </p:nvSpPr>
        <p:spPr>
          <a:xfrm>
            <a:off x="304000" y="58553"/>
            <a:ext cx="6456000" cy="718775"/>
          </a:xfrm>
          <a:prstGeom prst="rect">
            <a:avLst/>
          </a:prstGeom>
          <a:noFill/>
          <a:ln>
            <a:noFill/>
          </a:ln>
        </p:spPr>
        <p:txBody>
          <a:bodyPr spcFirstLastPara="1" wrap="square" lIns="71100" tIns="35550" rIns="71100" bIns="35550" anchor="ctr" anchorCtr="0">
            <a:normAutofit/>
          </a:bodyPr>
          <a:lstStyle>
            <a:lvl1pPr marR="0" lvl="0" algn="l" rtl="0">
              <a:lnSpc>
                <a:spcPct val="90000"/>
              </a:lnSpc>
              <a:spcBef>
                <a:spcPts val="889"/>
              </a:spcBef>
              <a:spcAft>
                <a:spcPts val="0"/>
              </a:spcAft>
              <a:buClr>
                <a:srgbClr val="2D3E50"/>
              </a:buClr>
              <a:buSzPts val="1800"/>
              <a:buFont typeface="Montserrat"/>
              <a:buNone/>
              <a:defRPr sz="2222" b="0" i="0" u="none" strike="noStrike" cap="none">
                <a:solidFill>
                  <a:schemeClr val="tx1"/>
                </a:solidFill>
                <a:latin typeface="+mn-lt"/>
                <a:ea typeface="Baskerville Old Face" panose="02020602080505020303" pitchFamily="18" charset="0"/>
                <a:cs typeface="Baskerville Old Face" panose="02020602080505020303" pitchFamily="18" charset="0"/>
                <a:sym typeface="Montserrat"/>
              </a:defRPr>
            </a:lvl1pPr>
            <a:lvl2pPr marR="0" lvl="1" algn="ctr" rtl="0">
              <a:lnSpc>
                <a:spcPct val="90000"/>
              </a:lnSpc>
              <a:spcBef>
                <a:spcPts val="444"/>
              </a:spcBef>
              <a:spcAft>
                <a:spcPts val="0"/>
              </a:spcAft>
              <a:buClr>
                <a:schemeClr val="dk1"/>
              </a:buClr>
              <a:buSzPts val="1600"/>
              <a:buFont typeface="Arial"/>
              <a:buNone/>
              <a:defRPr sz="1778" b="0" i="0" u="none" strike="noStrike" cap="none">
                <a:solidFill>
                  <a:srgbClr val="000000"/>
                </a:solidFill>
                <a:latin typeface="Arial"/>
                <a:ea typeface="Arial"/>
                <a:cs typeface="Arial"/>
                <a:sym typeface="Arial"/>
              </a:defRPr>
            </a:lvl2pPr>
            <a:lvl3pPr marR="0" lvl="2" algn="ctr" rtl="0">
              <a:lnSpc>
                <a:spcPct val="90000"/>
              </a:lnSpc>
              <a:spcBef>
                <a:spcPts val="444"/>
              </a:spcBef>
              <a:spcAft>
                <a:spcPts val="0"/>
              </a:spcAft>
              <a:buClr>
                <a:schemeClr val="dk1"/>
              </a:buClr>
              <a:buSzPts val="1400"/>
              <a:buFont typeface="Arial"/>
              <a:buNone/>
              <a:defRPr sz="1556" b="0" i="0" u="none" strike="noStrike" cap="none">
                <a:solidFill>
                  <a:srgbClr val="000000"/>
                </a:solidFill>
                <a:latin typeface="Arial"/>
                <a:ea typeface="Arial"/>
                <a:cs typeface="Arial"/>
                <a:sym typeface="Arial"/>
              </a:defRPr>
            </a:lvl3pPr>
            <a:lvl4pPr marR="0" lvl="3"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4pPr>
            <a:lvl5pPr marR="0" lvl="4"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5pPr>
            <a:lvl6pPr marR="0" lvl="5"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6pPr>
            <a:lvl7pPr marR="0" lvl="6"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7pPr>
            <a:lvl8pPr marR="0" lvl="7"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8pPr>
            <a:lvl9pPr marR="0" lvl="8"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9pPr>
          </a:lstStyle>
          <a:p>
            <a:endParaRPr dirty="0"/>
          </a:p>
        </p:txBody>
      </p:sp>
      <p:sp>
        <p:nvSpPr>
          <p:cNvPr id="6" name="Text Placeholder 5">
            <a:extLst>
              <a:ext uri="{FF2B5EF4-FFF2-40B4-BE49-F238E27FC236}">
                <a16:creationId xmlns:a16="http://schemas.microsoft.com/office/drawing/2014/main" id="{59A1150D-F50F-DC4C-29CE-A4EF5F8F8CAB}"/>
              </a:ext>
            </a:extLst>
          </p:cNvPr>
          <p:cNvSpPr>
            <a:spLocks noGrp="1"/>
          </p:cNvSpPr>
          <p:nvPr>
            <p:ph type="body" sz="quarter" idx="10"/>
          </p:nvPr>
        </p:nvSpPr>
        <p:spPr>
          <a:xfrm>
            <a:off x="303389" y="965201"/>
            <a:ext cx="5984611" cy="4233863"/>
          </a:xfrm>
          <a:prstGeom prst="rect">
            <a:avLst/>
          </a:prstGeom>
        </p:spPr>
        <p:txBody>
          <a:bodyPr/>
          <a:lstStyle>
            <a:lvl1pPr>
              <a:lnSpc>
                <a:spcPct val="150000"/>
              </a:lnSpc>
              <a:defRPr sz="1778" b="0">
                <a:solidFill>
                  <a:schemeClr val="accent3"/>
                </a:solidFill>
                <a:latin typeface="+mn-lt"/>
              </a:defRPr>
            </a:lvl1pPr>
            <a:lvl2pPr>
              <a:lnSpc>
                <a:spcPct val="150000"/>
              </a:lnSpc>
              <a:defRPr>
                <a:solidFill>
                  <a:schemeClr val="tx2"/>
                </a:solidFill>
                <a:latin typeface="+mn-lt"/>
              </a:defRPr>
            </a:lvl2pPr>
            <a:lvl3pPr marL="317497" indent="-317497">
              <a:lnSpc>
                <a:spcPct val="150000"/>
              </a:lnSpc>
              <a:buFontTx/>
              <a:buBlip>
                <a:blip r:embed="rId2"/>
              </a:buBlip>
              <a:defRPr>
                <a:solidFill>
                  <a:schemeClr val="tx2"/>
                </a:solidFill>
                <a:latin typeface="+mn-lt"/>
              </a:defRPr>
            </a:lvl3pPr>
            <a:lvl4pPr marL="317497" indent="-317497">
              <a:lnSpc>
                <a:spcPct val="150000"/>
              </a:lnSpc>
              <a:buFontTx/>
              <a:buBlip>
                <a:blip r:embed="rId3"/>
              </a:buBlip>
              <a:defRPr>
                <a:solidFill>
                  <a:schemeClr val="tx2"/>
                </a:solidFill>
                <a:latin typeface="+mn-lt"/>
              </a:defRPr>
            </a:lvl4pPr>
            <a:lvl5pPr>
              <a:lnSpc>
                <a:spcPct val="150000"/>
              </a:lnSpc>
              <a:defRPr>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Box 6">
            <a:extLst>
              <a:ext uri="{FF2B5EF4-FFF2-40B4-BE49-F238E27FC236}">
                <a16:creationId xmlns:a16="http://schemas.microsoft.com/office/drawing/2014/main" id="{67A8548F-B29B-63C9-5C40-83FF62722341}"/>
              </a:ext>
            </a:extLst>
          </p:cNvPr>
          <p:cNvSpPr txBox="1"/>
          <p:nvPr userDrawn="1"/>
        </p:nvSpPr>
        <p:spPr>
          <a:xfrm>
            <a:off x="193393" y="5296958"/>
            <a:ext cx="4315829" cy="271934"/>
          </a:xfrm>
          <a:prstGeom prst="rect">
            <a:avLst/>
          </a:prstGeom>
          <a:noFill/>
        </p:spPr>
        <p:txBody>
          <a:bodyPr wrap="square" rtlCol="0">
            <a:spAutoFit/>
          </a:bodyPr>
          <a:lstStyle/>
          <a:p>
            <a:pPr algn="l"/>
            <a:r>
              <a:rPr lang="en-CA" sz="1167" b="0" i="0" dirty="0">
                <a:solidFill>
                  <a:schemeClr val="tx2"/>
                </a:solidFill>
                <a:effectLst/>
                <a:latin typeface="+mn-lt"/>
              </a:rPr>
              <a:t>© </a:t>
            </a:r>
            <a:r>
              <a:rPr lang="en-CA" sz="1000" dirty="0">
                <a:solidFill>
                  <a:schemeClr val="tx2"/>
                </a:solidFill>
                <a:latin typeface="+mn-lt"/>
              </a:rPr>
              <a:t>Copyright 2023 Querida Leadership</a:t>
            </a:r>
          </a:p>
        </p:txBody>
      </p:sp>
      <p:sp>
        <p:nvSpPr>
          <p:cNvPr id="8" name="Text Placeholder 20">
            <a:extLst>
              <a:ext uri="{FF2B5EF4-FFF2-40B4-BE49-F238E27FC236}">
                <a16:creationId xmlns:a16="http://schemas.microsoft.com/office/drawing/2014/main" id="{6E706486-5029-432D-6B4D-99BB0945D77D}"/>
              </a:ext>
            </a:extLst>
          </p:cNvPr>
          <p:cNvSpPr>
            <a:spLocks noGrp="1"/>
          </p:cNvSpPr>
          <p:nvPr>
            <p:ph type="body" sz="quarter" idx="14"/>
          </p:nvPr>
        </p:nvSpPr>
        <p:spPr>
          <a:xfrm>
            <a:off x="5244449" y="5301292"/>
            <a:ext cx="4259551" cy="413709"/>
          </a:xfrm>
          <a:prstGeom prst="rect">
            <a:avLst/>
          </a:prstGeom>
        </p:spPr>
        <p:txBody>
          <a:bodyPr/>
          <a:lstStyle>
            <a:lvl1pPr algn="r">
              <a:defRPr sz="1111">
                <a:solidFill>
                  <a:schemeClr val="tx2"/>
                </a:solidFill>
                <a:latin typeface="+mn-lt"/>
              </a:defRPr>
            </a:lvl1pPr>
          </a:lstStyle>
          <a:p>
            <a:pPr lvl="0"/>
            <a:r>
              <a:rPr lang="en-US" dirty="0"/>
              <a:t>Click to edit Master text styles</a:t>
            </a:r>
            <a:endParaRPr lang="en-CA" dirty="0"/>
          </a:p>
        </p:txBody>
      </p:sp>
      <p:sp>
        <p:nvSpPr>
          <p:cNvPr id="9" name="Google Shape;16;p30">
            <a:extLst>
              <a:ext uri="{FF2B5EF4-FFF2-40B4-BE49-F238E27FC236}">
                <a16:creationId xmlns:a16="http://schemas.microsoft.com/office/drawing/2014/main" id="{84235CC5-82C9-23DD-408D-EECC3CC8C4B5}"/>
              </a:ext>
            </a:extLst>
          </p:cNvPr>
          <p:cNvSpPr txBox="1">
            <a:spLocks noGrp="1"/>
          </p:cNvSpPr>
          <p:nvPr>
            <p:ph type="sldNum" idx="12"/>
          </p:nvPr>
        </p:nvSpPr>
        <p:spPr>
          <a:xfrm>
            <a:off x="9504000" y="5298941"/>
            <a:ext cx="406607" cy="425416"/>
          </a:xfrm>
          <a:prstGeom prst="rect">
            <a:avLst/>
          </a:prstGeom>
          <a:solidFill>
            <a:schemeClr val="tx2"/>
          </a:solidFill>
          <a:ln>
            <a:noFill/>
          </a:ln>
        </p:spPr>
        <p:txBody>
          <a:bodyPr spcFirstLastPara="1" wrap="square" lIns="71100" tIns="54000" rIns="71100" bIns="35550" anchor="t" anchorCtr="0">
            <a:noAutofit/>
          </a:bodyPr>
          <a:lstStyle>
            <a:lvl1pPr marL="0" marR="0" lvl="0" indent="0" algn="ctr">
              <a:lnSpc>
                <a:spcPct val="100000"/>
              </a:lnSpc>
              <a:spcBef>
                <a:spcPts val="0"/>
              </a:spcBef>
              <a:spcAft>
                <a:spcPts val="0"/>
              </a:spcAft>
              <a:buClr>
                <a:srgbClr val="000000"/>
              </a:buClr>
              <a:buSzPts val="900"/>
              <a:buFont typeface="Arial"/>
              <a:buNone/>
              <a:defRPr sz="1222" b="0" i="0" u="none" strike="noStrike" cap="none">
                <a:solidFill>
                  <a:schemeClr val="bg2"/>
                </a:solidFill>
                <a:latin typeface="+mn-lt"/>
                <a:ea typeface="Baskerville Old Face" panose="02020602080505020303" pitchFamily="18" charset="0"/>
                <a:cs typeface="Baskerville Old Face" panose="02020602080505020303" pitchFamily="18" charset="0"/>
                <a:sym typeface="Montserrat Medium"/>
              </a:defRPr>
            </a:lvl1pPr>
            <a:lvl2pPr marL="0" marR="0" lvl="1"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2pPr>
            <a:lvl3pPr marL="0" marR="0" lvl="2"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3pPr>
            <a:lvl4pPr marL="0" marR="0" lvl="3"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4pPr>
            <a:lvl5pPr marL="0" marR="0" lvl="4"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5pPr>
            <a:lvl6pPr marL="0" marR="0" lvl="5"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6pPr>
            <a:lvl7pPr marL="0" marR="0" lvl="6"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7pPr>
            <a:lvl8pPr marL="0" marR="0" lvl="7"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8pPr>
            <a:lvl9pPr marL="0" marR="0" lvl="8"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9pPr>
          </a:lstStyle>
          <a:p>
            <a:fld id="{00000000-1234-1234-1234-123412341234}" type="slidenum">
              <a:rPr lang="en-US" smtClean="0"/>
              <a:pPr/>
              <a:t>‹#›</a:t>
            </a:fld>
            <a:endParaRPr lang="en-US" dirty="0"/>
          </a:p>
        </p:txBody>
      </p:sp>
      <p:sp>
        <p:nvSpPr>
          <p:cNvPr id="2" name="Picture Placeholder 11">
            <a:extLst>
              <a:ext uri="{FF2B5EF4-FFF2-40B4-BE49-F238E27FC236}">
                <a16:creationId xmlns:a16="http://schemas.microsoft.com/office/drawing/2014/main" id="{6D7A3B4C-E118-D760-B70E-475EC67F35A6}"/>
              </a:ext>
            </a:extLst>
          </p:cNvPr>
          <p:cNvSpPr>
            <a:spLocks noGrp="1"/>
          </p:cNvSpPr>
          <p:nvPr>
            <p:ph type="pic" sz="quarter" idx="13"/>
          </p:nvPr>
        </p:nvSpPr>
        <p:spPr>
          <a:xfrm>
            <a:off x="6450105" y="1301339"/>
            <a:ext cx="3411117" cy="3070005"/>
          </a:xfrm>
          <a:prstGeom prst="ellipse">
            <a:avLst/>
          </a:prstGeom>
        </p:spPr>
        <p:txBody>
          <a:bodyPr/>
          <a:lstStyle/>
          <a:p>
            <a:endParaRPr lang="en-CA"/>
          </a:p>
        </p:txBody>
      </p:sp>
      <p:pic>
        <p:nvPicPr>
          <p:cNvPr id="5" name="Picture 4" descr="A picture containing building, dome&#10;&#10;Description automatically generated">
            <a:extLst>
              <a:ext uri="{FF2B5EF4-FFF2-40B4-BE49-F238E27FC236}">
                <a16:creationId xmlns:a16="http://schemas.microsoft.com/office/drawing/2014/main" id="{9EF4ED48-82D4-34E3-1A7B-80D58BF978AC}"/>
              </a:ext>
            </a:extLst>
          </p:cNvPr>
          <p:cNvPicPr>
            <a:picLocks noChangeAspect="1"/>
          </p:cNvPicPr>
          <p:nvPr userDrawn="1"/>
        </p:nvPicPr>
        <p:blipFill>
          <a:blip r:embed="rId4">
            <a:alphaModFix amt="20000"/>
          </a:blip>
          <a:stretch>
            <a:fillRect/>
          </a:stretch>
        </p:blipFill>
        <p:spPr>
          <a:xfrm>
            <a:off x="6958103" y="1320798"/>
            <a:ext cx="3511896" cy="3208177"/>
          </a:xfrm>
          <a:prstGeom prst="rect">
            <a:avLst/>
          </a:prstGeom>
        </p:spPr>
      </p:pic>
      <p:pic>
        <p:nvPicPr>
          <p:cNvPr id="10" name="Picture 9">
            <a:extLst>
              <a:ext uri="{FF2B5EF4-FFF2-40B4-BE49-F238E27FC236}">
                <a16:creationId xmlns:a16="http://schemas.microsoft.com/office/drawing/2014/main" id="{566E2A2C-5E00-53A9-8F08-78587A1F737B}"/>
              </a:ext>
            </a:extLst>
          </p:cNvPr>
          <p:cNvPicPr>
            <a:picLocks noChangeAspect="1"/>
          </p:cNvPicPr>
          <p:nvPr userDrawn="1"/>
        </p:nvPicPr>
        <p:blipFill>
          <a:blip r:embed="rId5"/>
          <a:srcRect/>
          <a:stretch/>
        </p:blipFill>
        <p:spPr>
          <a:xfrm>
            <a:off x="7633385" y="60144"/>
            <a:ext cx="2277222" cy="717183"/>
          </a:xfrm>
          <a:prstGeom prst="rect">
            <a:avLst/>
          </a:prstGeom>
        </p:spPr>
      </p:pic>
    </p:spTree>
    <p:extLst>
      <p:ext uri="{BB962C8B-B14F-4D97-AF65-F5344CB8AC3E}">
        <p14:creationId xmlns:p14="http://schemas.microsoft.com/office/powerpoint/2010/main" val="874819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800" userDrawn="1">
          <p15:clr>
            <a:srgbClr val="FBAE40"/>
          </p15:clr>
        </p15:guide>
        <p15:guide id="2" pos="320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1" preserve="1" userDrawn="1">
  <p:cSld name="Section Closing A">
    <p:spTree>
      <p:nvGrpSpPr>
        <p:cNvPr id="1" name="Shape 48"/>
        <p:cNvGrpSpPr/>
        <p:nvPr/>
      </p:nvGrpSpPr>
      <p:grpSpPr>
        <a:xfrm>
          <a:off x="0" y="0"/>
          <a:ext cx="0" cy="0"/>
          <a:chOff x="0" y="0"/>
          <a:chExt cx="0" cy="0"/>
        </a:xfrm>
      </p:grpSpPr>
      <p:sp>
        <p:nvSpPr>
          <p:cNvPr id="6" name="Text Placeholder 5">
            <a:extLst>
              <a:ext uri="{FF2B5EF4-FFF2-40B4-BE49-F238E27FC236}">
                <a16:creationId xmlns:a16="http://schemas.microsoft.com/office/drawing/2014/main" id="{59A1150D-F50F-DC4C-29CE-A4EF5F8F8CAB}"/>
              </a:ext>
            </a:extLst>
          </p:cNvPr>
          <p:cNvSpPr>
            <a:spLocks noGrp="1"/>
          </p:cNvSpPr>
          <p:nvPr>
            <p:ph type="body" sz="quarter" idx="10"/>
          </p:nvPr>
        </p:nvSpPr>
        <p:spPr>
          <a:xfrm>
            <a:off x="303389" y="2234207"/>
            <a:ext cx="5976611" cy="2294769"/>
          </a:xfrm>
          <a:prstGeom prst="rect">
            <a:avLst/>
          </a:prstGeom>
        </p:spPr>
        <p:txBody>
          <a:bodyPr/>
          <a:lstStyle>
            <a:lvl1pPr>
              <a:lnSpc>
                <a:spcPct val="150000"/>
              </a:lnSpc>
              <a:defRPr sz="1778" b="0">
                <a:solidFill>
                  <a:schemeClr val="bg1"/>
                </a:solidFill>
                <a:latin typeface="+mn-lt"/>
              </a:defRPr>
            </a:lvl1pPr>
            <a:lvl2pPr>
              <a:lnSpc>
                <a:spcPct val="150000"/>
              </a:lnSpc>
              <a:defRPr sz="1556">
                <a:solidFill>
                  <a:schemeClr val="accent6">
                    <a:lumMod val="25000"/>
                  </a:schemeClr>
                </a:solidFill>
                <a:latin typeface="+mn-lt"/>
              </a:defRPr>
            </a:lvl2pPr>
            <a:lvl3pPr marL="317497" indent="-317497">
              <a:lnSpc>
                <a:spcPct val="150000"/>
              </a:lnSpc>
              <a:buFontTx/>
              <a:buBlip>
                <a:blip r:embed="rId2"/>
              </a:buBlip>
              <a:defRPr sz="1556">
                <a:solidFill>
                  <a:schemeClr val="accent6">
                    <a:lumMod val="25000"/>
                  </a:schemeClr>
                </a:solidFill>
                <a:latin typeface="+mn-lt"/>
              </a:defRPr>
            </a:lvl3pPr>
            <a:lvl4pPr marL="317497" indent="-317497">
              <a:lnSpc>
                <a:spcPct val="150000"/>
              </a:lnSpc>
              <a:buFontTx/>
              <a:buBlip>
                <a:blip r:embed="rId3"/>
              </a:buBlip>
              <a:defRPr sz="1556">
                <a:solidFill>
                  <a:schemeClr val="accent6">
                    <a:lumMod val="25000"/>
                  </a:schemeClr>
                </a:solidFill>
                <a:latin typeface="+mn-lt"/>
              </a:defRPr>
            </a:lvl4pPr>
            <a:lvl5pPr>
              <a:lnSpc>
                <a:spcPct val="150000"/>
              </a:lnSpc>
              <a:defRPr sz="1556">
                <a:solidFill>
                  <a:schemeClr val="accent6">
                    <a:lumMod val="25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Box 6">
            <a:extLst>
              <a:ext uri="{FF2B5EF4-FFF2-40B4-BE49-F238E27FC236}">
                <a16:creationId xmlns:a16="http://schemas.microsoft.com/office/drawing/2014/main" id="{67A8548F-B29B-63C9-5C40-83FF62722341}"/>
              </a:ext>
            </a:extLst>
          </p:cNvPr>
          <p:cNvSpPr txBox="1"/>
          <p:nvPr userDrawn="1"/>
        </p:nvSpPr>
        <p:spPr>
          <a:xfrm>
            <a:off x="193393" y="5296958"/>
            <a:ext cx="4315829" cy="271934"/>
          </a:xfrm>
          <a:prstGeom prst="rect">
            <a:avLst/>
          </a:prstGeom>
          <a:noFill/>
        </p:spPr>
        <p:txBody>
          <a:bodyPr wrap="square" rtlCol="0">
            <a:spAutoFit/>
          </a:bodyPr>
          <a:lstStyle/>
          <a:p>
            <a:pPr algn="l"/>
            <a:r>
              <a:rPr lang="en-CA" sz="1167" b="0" i="0" dirty="0">
                <a:solidFill>
                  <a:schemeClr val="tx2"/>
                </a:solidFill>
                <a:effectLst/>
                <a:latin typeface="+mn-lt"/>
              </a:rPr>
              <a:t>© </a:t>
            </a:r>
            <a:r>
              <a:rPr lang="en-CA" sz="1000" dirty="0">
                <a:solidFill>
                  <a:schemeClr val="tx2"/>
                </a:solidFill>
                <a:latin typeface="+mn-lt"/>
              </a:rPr>
              <a:t>Copyright 2022 Querida Collective</a:t>
            </a:r>
          </a:p>
        </p:txBody>
      </p:sp>
      <p:sp>
        <p:nvSpPr>
          <p:cNvPr id="8" name="Text Placeholder 20">
            <a:extLst>
              <a:ext uri="{FF2B5EF4-FFF2-40B4-BE49-F238E27FC236}">
                <a16:creationId xmlns:a16="http://schemas.microsoft.com/office/drawing/2014/main" id="{6E706486-5029-432D-6B4D-99BB0945D77D}"/>
              </a:ext>
            </a:extLst>
          </p:cNvPr>
          <p:cNvSpPr>
            <a:spLocks noGrp="1"/>
          </p:cNvSpPr>
          <p:nvPr>
            <p:ph type="body" sz="quarter" idx="14"/>
          </p:nvPr>
        </p:nvSpPr>
        <p:spPr>
          <a:xfrm>
            <a:off x="5244449" y="5301292"/>
            <a:ext cx="4259551" cy="413709"/>
          </a:xfrm>
          <a:prstGeom prst="rect">
            <a:avLst/>
          </a:prstGeom>
        </p:spPr>
        <p:txBody>
          <a:bodyPr/>
          <a:lstStyle>
            <a:lvl1pPr algn="r">
              <a:defRPr sz="1111">
                <a:solidFill>
                  <a:schemeClr val="tx1"/>
                </a:solidFill>
                <a:latin typeface="+mn-lt"/>
              </a:defRPr>
            </a:lvl1pPr>
          </a:lstStyle>
          <a:p>
            <a:pPr lvl="0"/>
            <a:r>
              <a:rPr lang="en-US" dirty="0"/>
              <a:t>Click to edit Master text styles</a:t>
            </a:r>
            <a:endParaRPr lang="en-CA" dirty="0"/>
          </a:p>
        </p:txBody>
      </p:sp>
      <p:sp>
        <p:nvSpPr>
          <p:cNvPr id="9" name="Google Shape;16;p30">
            <a:extLst>
              <a:ext uri="{FF2B5EF4-FFF2-40B4-BE49-F238E27FC236}">
                <a16:creationId xmlns:a16="http://schemas.microsoft.com/office/drawing/2014/main" id="{84235CC5-82C9-23DD-408D-EECC3CC8C4B5}"/>
              </a:ext>
            </a:extLst>
          </p:cNvPr>
          <p:cNvSpPr txBox="1">
            <a:spLocks noGrp="1"/>
          </p:cNvSpPr>
          <p:nvPr>
            <p:ph type="sldNum" idx="12"/>
          </p:nvPr>
        </p:nvSpPr>
        <p:spPr>
          <a:xfrm>
            <a:off x="9504000" y="5298941"/>
            <a:ext cx="406607" cy="425416"/>
          </a:xfrm>
          <a:prstGeom prst="rect">
            <a:avLst/>
          </a:prstGeom>
          <a:solidFill>
            <a:schemeClr val="tx2"/>
          </a:solidFill>
          <a:ln>
            <a:noFill/>
          </a:ln>
        </p:spPr>
        <p:txBody>
          <a:bodyPr spcFirstLastPara="1" wrap="square" lIns="71100" tIns="54000" rIns="71100" bIns="35550" anchor="t" anchorCtr="0">
            <a:noAutofit/>
          </a:bodyPr>
          <a:lstStyle>
            <a:lvl1pPr marL="0" marR="0" lvl="0" indent="0" algn="ctr">
              <a:lnSpc>
                <a:spcPct val="100000"/>
              </a:lnSpc>
              <a:spcBef>
                <a:spcPts val="0"/>
              </a:spcBef>
              <a:spcAft>
                <a:spcPts val="0"/>
              </a:spcAft>
              <a:buClr>
                <a:srgbClr val="000000"/>
              </a:buClr>
              <a:buSzPts val="900"/>
              <a:buFont typeface="Arial"/>
              <a:buNone/>
              <a:defRPr sz="1222" b="0" i="0" u="none" strike="noStrike" cap="none">
                <a:solidFill>
                  <a:schemeClr val="bg2"/>
                </a:solidFill>
                <a:latin typeface="+mn-lt"/>
                <a:ea typeface="Baskerville Old Face" panose="02020602080505020303" pitchFamily="18" charset="0"/>
                <a:cs typeface="Baskerville Old Face" panose="02020602080505020303" pitchFamily="18" charset="0"/>
                <a:sym typeface="Montserrat Medium"/>
              </a:defRPr>
            </a:lvl1pPr>
            <a:lvl2pPr marL="0" marR="0" lvl="1"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2pPr>
            <a:lvl3pPr marL="0" marR="0" lvl="2"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3pPr>
            <a:lvl4pPr marL="0" marR="0" lvl="3"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4pPr>
            <a:lvl5pPr marL="0" marR="0" lvl="4"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5pPr>
            <a:lvl6pPr marL="0" marR="0" lvl="5"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6pPr>
            <a:lvl7pPr marL="0" marR="0" lvl="6"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7pPr>
            <a:lvl8pPr marL="0" marR="0" lvl="7"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8pPr>
            <a:lvl9pPr marL="0" marR="0" lvl="8"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9pPr>
          </a:lstStyle>
          <a:p>
            <a:fld id="{00000000-1234-1234-1234-123412341234}" type="slidenum">
              <a:rPr lang="en-US" smtClean="0"/>
              <a:pPr/>
              <a:t>‹#›</a:t>
            </a:fld>
            <a:endParaRPr lang="en-US" dirty="0"/>
          </a:p>
        </p:txBody>
      </p:sp>
      <p:sp>
        <p:nvSpPr>
          <p:cNvPr id="2" name="Picture Placeholder 11">
            <a:extLst>
              <a:ext uri="{FF2B5EF4-FFF2-40B4-BE49-F238E27FC236}">
                <a16:creationId xmlns:a16="http://schemas.microsoft.com/office/drawing/2014/main" id="{841319BC-BA1D-170E-A56C-0329201BB5E4}"/>
              </a:ext>
            </a:extLst>
          </p:cNvPr>
          <p:cNvSpPr>
            <a:spLocks noGrp="1"/>
          </p:cNvSpPr>
          <p:nvPr>
            <p:ph type="pic" sz="quarter" idx="13"/>
          </p:nvPr>
        </p:nvSpPr>
        <p:spPr>
          <a:xfrm>
            <a:off x="6450105" y="1301339"/>
            <a:ext cx="3411117" cy="3070005"/>
          </a:xfrm>
          <a:prstGeom prst="ellipse">
            <a:avLst/>
          </a:prstGeom>
        </p:spPr>
        <p:txBody>
          <a:bodyPr/>
          <a:lstStyle/>
          <a:p>
            <a:endParaRPr lang="en-CA"/>
          </a:p>
        </p:txBody>
      </p:sp>
      <p:pic>
        <p:nvPicPr>
          <p:cNvPr id="5" name="Picture 4" descr="A picture containing building, dome&#10;&#10;Description automatically generated">
            <a:extLst>
              <a:ext uri="{FF2B5EF4-FFF2-40B4-BE49-F238E27FC236}">
                <a16:creationId xmlns:a16="http://schemas.microsoft.com/office/drawing/2014/main" id="{6101C94A-9BA0-2A6A-C739-AF3218D33354}"/>
              </a:ext>
            </a:extLst>
          </p:cNvPr>
          <p:cNvPicPr>
            <a:picLocks noChangeAspect="1"/>
          </p:cNvPicPr>
          <p:nvPr userDrawn="1"/>
        </p:nvPicPr>
        <p:blipFill>
          <a:blip r:embed="rId4">
            <a:alphaModFix amt="20000"/>
          </a:blip>
          <a:stretch>
            <a:fillRect/>
          </a:stretch>
        </p:blipFill>
        <p:spPr>
          <a:xfrm>
            <a:off x="7070103" y="1320799"/>
            <a:ext cx="3511896" cy="3208177"/>
          </a:xfrm>
          <a:prstGeom prst="rect">
            <a:avLst/>
          </a:prstGeom>
        </p:spPr>
      </p:pic>
      <p:sp>
        <p:nvSpPr>
          <p:cNvPr id="13" name="Google Shape;15;p30">
            <a:extLst>
              <a:ext uri="{FF2B5EF4-FFF2-40B4-BE49-F238E27FC236}">
                <a16:creationId xmlns:a16="http://schemas.microsoft.com/office/drawing/2014/main" id="{299D36B1-6674-80B5-0718-2D7090D43280}"/>
              </a:ext>
            </a:extLst>
          </p:cNvPr>
          <p:cNvSpPr txBox="1">
            <a:spLocks noGrp="1"/>
          </p:cNvSpPr>
          <p:nvPr>
            <p:ph type="subTitle" idx="1"/>
          </p:nvPr>
        </p:nvSpPr>
        <p:spPr>
          <a:xfrm>
            <a:off x="304000" y="907202"/>
            <a:ext cx="5976000" cy="1138407"/>
          </a:xfrm>
          <a:prstGeom prst="rect">
            <a:avLst/>
          </a:prstGeom>
          <a:noFill/>
          <a:ln>
            <a:noFill/>
          </a:ln>
        </p:spPr>
        <p:txBody>
          <a:bodyPr spcFirstLastPara="1" wrap="square" lIns="71100" tIns="35550" rIns="71100" bIns="35550" anchor="b" anchorCtr="0">
            <a:normAutofit/>
          </a:bodyPr>
          <a:lstStyle>
            <a:lvl1pPr marR="0" lvl="0" algn="l" rtl="0">
              <a:lnSpc>
                <a:spcPct val="90000"/>
              </a:lnSpc>
              <a:spcBef>
                <a:spcPts val="889"/>
              </a:spcBef>
              <a:spcAft>
                <a:spcPts val="0"/>
              </a:spcAft>
              <a:buClr>
                <a:srgbClr val="2D3E50"/>
              </a:buClr>
              <a:buSzPts val="1800"/>
              <a:buFont typeface="Montserrat"/>
              <a:buNone/>
              <a:defRPr sz="2222" b="0" i="0" u="none" strike="noStrike" cap="none">
                <a:solidFill>
                  <a:schemeClr val="tx1"/>
                </a:solidFill>
                <a:latin typeface="+mn-lt"/>
                <a:ea typeface="Baskerville Old Face" panose="02020602080505020303" pitchFamily="18" charset="0"/>
                <a:cs typeface="Baskerville Old Face" panose="02020602080505020303" pitchFamily="18" charset="0"/>
                <a:sym typeface="Montserrat"/>
              </a:defRPr>
            </a:lvl1pPr>
            <a:lvl2pPr marR="0" lvl="1" algn="ctr" rtl="0">
              <a:lnSpc>
                <a:spcPct val="90000"/>
              </a:lnSpc>
              <a:spcBef>
                <a:spcPts val="444"/>
              </a:spcBef>
              <a:spcAft>
                <a:spcPts val="0"/>
              </a:spcAft>
              <a:buClr>
                <a:schemeClr val="dk1"/>
              </a:buClr>
              <a:buSzPts val="1600"/>
              <a:buFont typeface="Arial"/>
              <a:buNone/>
              <a:defRPr sz="1778" b="0" i="0" u="none" strike="noStrike" cap="none">
                <a:solidFill>
                  <a:srgbClr val="000000"/>
                </a:solidFill>
                <a:latin typeface="Arial"/>
                <a:ea typeface="Arial"/>
                <a:cs typeface="Arial"/>
                <a:sym typeface="Arial"/>
              </a:defRPr>
            </a:lvl2pPr>
            <a:lvl3pPr marR="0" lvl="2" algn="ctr" rtl="0">
              <a:lnSpc>
                <a:spcPct val="90000"/>
              </a:lnSpc>
              <a:spcBef>
                <a:spcPts val="444"/>
              </a:spcBef>
              <a:spcAft>
                <a:spcPts val="0"/>
              </a:spcAft>
              <a:buClr>
                <a:schemeClr val="dk1"/>
              </a:buClr>
              <a:buSzPts val="1400"/>
              <a:buFont typeface="Arial"/>
              <a:buNone/>
              <a:defRPr sz="1556" b="0" i="0" u="none" strike="noStrike" cap="none">
                <a:solidFill>
                  <a:srgbClr val="000000"/>
                </a:solidFill>
                <a:latin typeface="Arial"/>
                <a:ea typeface="Arial"/>
                <a:cs typeface="Arial"/>
                <a:sym typeface="Arial"/>
              </a:defRPr>
            </a:lvl3pPr>
            <a:lvl4pPr marR="0" lvl="3"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4pPr>
            <a:lvl5pPr marR="0" lvl="4"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5pPr>
            <a:lvl6pPr marR="0" lvl="5"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6pPr>
            <a:lvl7pPr marR="0" lvl="6"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7pPr>
            <a:lvl8pPr marR="0" lvl="7"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8pPr>
            <a:lvl9pPr marR="0" lvl="8"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9pPr>
          </a:lstStyle>
          <a:p>
            <a:endParaRPr dirty="0"/>
          </a:p>
        </p:txBody>
      </p:sp>
      <p:cxnSp>
        <p:nvCxnSpPr>
          <p:cNvPr id="14" name="Straight Connector 13">
            <a:extLst>
              <a:ext uri="{FF2B5EF4-FFF2-40B4-BE49-F238E27FC236}">
                <a16:creationId xmlns:a16="http://schemas.microsoft.com/office/drawing/2014/main" id="{8C0D7E01-63BE-E2D2-92BE-FF02E04D28F5}"/>
              </a:ext>
            </a:extLst>
          </p:cNvPr>
          <p:cNvCxnSpPr>
            <a:cxnSpLocks/>
          </p:cNvCxnSpPr>
          <p:nvPr userDrawn="1"/>
        </p:nvCxnSpPr>
        <p:spPr>
          <a:xfrm flipV="1">
            <a:off x="0" y="2105364"/>
            <a:ext cx="3037389" cy="72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5" name="Picture 14" descr="Logo, company name&#10;&#10;Description automatically generated">
            <a:extLst>
              <a:ext uri="{FF2B5EF4-FFF2-40B4-BE49-F238E27FC236}">
                <a16:creationId xmlns:a16="http://schemas.microsoft.com/office/drawing/2014/main" id="{6BDC3F94-2E5E-C616-EE61-75F1CB695F70}"/>
              </a:ext>
            </a:extLst>
          </p:cNvPr>
          <p:cNvPicPr>
            <a:picLocks noChangeAspect="1"/>
          </p:cNvPicPr>
          <p:nvPr userDrawn="1"/>
        </p:nvPicPr>
        <p:blipFill>
          <a:blip r:embed="rId5"/>
          <a:stretch>
            <a:fillRect/>
          </a:stretch>
        </p:blipFill>
        <p:spPr>
          <a:xfrm>
            <a:off x="7633385" y="60143"/>
            <a:ext cx="2277222" cy="717184"/>
          </a:xfrm>
          <a:prstGeom prst="rect">
            <a:avLst/>
          </a:prstGeom>
        </p:spPr>
      </p:pic>
      <p:pic>
        <p:nvPicPr>
          <p:cNvPr id="3" name="Picture 2" descr="A picture containing building, dome&#10;&#10;Description automatically generated">
            <a:extLst>
              <a:ext uri="{FF2B5EF4-FFF2-40B4-BE49-F238E27FC236}">
                <a16:creationId xmlns:a16="http://schemas.microsoft.com/office/drawing/2014/main" id="{9D957EB1-01B0-E56D-BE4C-136ED7222DF3}"/>
              </a:ext>
            </a:extLst>
          </p:cNvPr>
          <p:cNvPicPr>
            <a:picLocks noChangeAspect="1"/>
          </p:cNvPicPr>
          <p:nvPr userDrawn="1"/>
        </p:nvPicPr>
        <p:blipFill>
          <a:blip r:embed="rId4">
            <a:alphaModFix amt="20000"/>
          </a:blip>
          <a:stretch>
            <a:fillRect/>
          </a:stretch>
        </p:blipFill>
        <p:spPr>
          <a:xfrm>
            <a:off x="-1562555" y="-1852191"/>
            <a:ext cx="3511896" cy="3208177"/>
          </a:xfrm>
          <a:prstGeom prst="rect">
            <a:avLst/>
          </a:prstGeom>
        </p:spPr>
      </p:pic>
    </p:spTree>
    <p:extLst>
      <p:ext uri="{BB962C8B-B14F-4D97-AF65-F5344CB8AC3E}">
        <p14:creationId xmlns:p14="http://schemas.microsoft.com/office/powerpoint/2010/main" val="3871151624"/>
      </p:ext>
    </p:extLst>
  </p:cSld>
  <p:clrMapOvr>
    <a:masterClrMapping/>
  </p:clrMapOvr>
  <p:extLst>
    <p:ext uri="{DCECCB84-F9BA-43D5-87BE-67443E8EF086}">
      <p15:sldGuideLst xmlns:p15="http://schemas.microsoft.com/office/powerpoint/2012/main">
        <p15:guide id="1" orient="horz" pos="1800" userDrawn="1">
          <p15:clr>
            <a:srgbClr val="FBAE40"/>
          </p15:clr>
        </p15:guide>
        <p15:guide id="2" pos="320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1" preserve="1" userDrawn="1">
  <p:cSld name="Section Closing B">
    <p:bg>
      <p:bgRef idx="1001">
        <a:schemeClr val="bg1"/>
      </p:bgRef>
    </p:bg>
    <p:spTree>
      <p:nvGrpSpPr>
        <p:cNvPr id="1" name="Shape 48"/>
        <p:cNvGrpSpPr/>
        <p:nvPr/>
      </p:nvGrpSpPr>
      <p:grpSpPr>
        <a:xfrm>
          <a:off x="0" y="0"/>
          <a:ext cx="0" cy="0"/>
          <a:chOff x="0" y="0"/>
          <a:chExt cx="0" cy="0"/>
        </a:xfrm>
      </p:grpSpPr>
      <p:sp>
        <p:nvSpPr>
          <p:cNvPr id="6" name="Text Placeholder 5">
            <a:extLst>
              <a:ext uri="{FF2B5EF4-FFF2-40B4-BE49-F238E27FC236}">
                <a16:creationId xmlns:a16="http://schemas.microsoft.com/office/drawing/2014/main" id="{59A1150D-F50F-DC4C-29CE-A4EF5F8F8CAB}"/>
              </a:ext>
            </a:extLst>
          </p:cNvPr>
          <p:cNvSpPr>
            <a:spLocks noGrp="1"/>
          </p:cNvSpPr>
          <p:nvPr>
            <p:ph type="body" sz="quarter" idx="10"/>
          </p:nvPr>
        </p:nvSpPr>
        <p:spPr>
          <a:xfrm>
            <a:off x="303389" y="2179520"/>
            <a:ext cx="5976611" cy="2349455"/>
          </a:xfrm>
          <a:prstGeom prst="rect">
            <a:avLst/>
          </a:prstGeom>
        </p:spPr>
        <p:txBody>
          <a:bodyPr/>
          <a:lstStyle>
            <a:lvl1pPr>
              <a:lnSpc>
                <a:spcPct val="150000"/>
              </a:lnSpc>
              <a:defRPr sz="1778" b="0">
                <a:solidFill>
                  <a:schemeClr val="accent3"/>
                </a:solidFill>
                <a:latin typeface="+mn-lt"/>
              </a:defRPr>
            </a:lvl1pPr>
            <a:lvl2pPr>
              <a:lnSpc>
                <a:spcPct val="150000"/>
              </a:lnSpc>
              <a:defRPr sz="1556">
                <a:solidFill>
                  <a:schemeClr val="tx2"/>
                </a:solidFill>
                <a:latin typeface="+mn-lt"/>
              </a:defRPr>
            </a:lvl2pPr>
            <a:lvl3pPr marL="317497" indent="-317497">
              <a:lnSpc>
                <a:spcPct val="150000"/>
              </a:lnSpc>
              <a:buFontTx/>
              <a:buBlip>
                <a:blip r:embed="rId2"/>
              </a:buBlip>
              <a:defRPr sz="1556">
                <a:solidFill>
                  <a:schemeClr val="tx2"/>
                </a:solidFill>
                <a:latin typeface="+mn-lt"/>
              </a:defRPr>
            </a:lvl3pPr>
            <a:lvl4pPr marL="317497" indent="-317497">
              <a:lnSpc>
                <a:spcPct val="150000"/>
              </a:lnSpc>
              <a:buFontTx/>
              <a:buBlip>
                <a:blip r:embed="rId3"/>
              </a:buBlip>
              <a:defRPr sz="1556">
                <a:solidFill>
                  <a:schemeClr val="tx2"/>
                </a:solidFill>
                <a:latin typeface="+mn-lt"/>
              </a:defRPr>
            </a:lvl4pPr>
            <a:lvl5pPr>
              <a:lnSpc>
                <a:spcPct val="150000"/>
              </a:lnSpc>
              <a:defRPr sz="1556">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Box 6">
            <a:extLst>
              <a:ext uri="{FF2B5EF4-FFF2-40B4-BE49-F238E27FC236}">
                <a16:creationId xmlns:a16="http://schemas.microsoft.com/office/drawing/2014/main" id="{67A8548F-B29B-63C9-5C40-83FF62722341}"/>
              </a:ext>
            </a:extLst>
          </p:cNvPr>
          <p:cNvSpPr txBox="1"/>
          <p:nvPr userDrawn="1"/>
        </p:nvSpPr>
        <p:spPr>
          <a:xfrm>
            <a:off x="193393" y="5296958"/>
            <a:ext cx="4315829" cy="271934"/>
          </a:xfrm>
          <a:prstGeom prst="rect">
            <a:avLst/>
          </a:prstGeom>
          <a:noFill/>
        </p:spPr>
        <p:txBody>
          <a:bodyPr wrap="square" rtlCol="0">
            <a:spAutoFit/>
          </a:bodyPr>
          <a:lstStyle/>
          <a:p>
            <a:pPr algn="l"/>
            <a:r>
              <a:rPr lang="en-CA" sz="1167" b="0" i="0" dirty="0">
                <a:solidFill>
                  <a:schemeClr val="tx2"/>
                </a:solidFill>
                <a:effectLst/>
                <a:latin typeface="+mn-lt"/>
              </a:rPr>
              <a:t>© </a:t>
            </a:r>
            <a:r>
              <a:rPr lang="en-CA" sz="1000" dirty="0">
                <a:solidFill>
                  <a:schemeClr val="tx2"/>
                </a:solidFill>
                <a:latin typeface="+mn-lt"/>
              </a:rPr>
              <a:t>Copyright 2023 Querida Leadership</a:t>
            </a:r>
          </a:p>
        </p:txBody>
      </p:sp>
      <p:sp>
        <p:nvSpPr>
          <p:cNvPr id="8" name="Text Placeholder 20">
            <a:extLst>
              <a:ext uri="{FF2B5EF4-FFF2-40B4-BE49-F238E27FC236}">
                <a16:creationId xmlns:a16="http://schemas.microsoft.com/office/drawing/2014/main" id="{6E706486-5029-432D-6B4D-99BB0945D77D}"/>
              </a:ext>
            </a:extLst>
          </p:cNvPr>
          <p:cNvSpPr>
            <a:spLocks noGrp="1"/>
          </p:cNvSpPr>
          <p:nvPr>
            <p:ph type="body" sz="quarter" idx="14"/>
          </p:nvPr>
        </p:nvSpPr>
        <p:spPr>
          <a:xfrm>
            <a:off x="5244449" y="5301292"/>
            <a:ext cx="4259551" cy="413709"/>
          </a:xfrm>
          <a:prstGeom prst="rect">
            <a:avLst/>
          </a:prstGeom>
        </p:spPr>
        <p:txBody>
          <a:bodyPr/>
          <a:lstStyle>
            <a:lvl1pPr algn="r">
              <a:defRPr sz="1111">
                <a:solidFill>
                  <a:schemeClr val="tx2"/>
                </a:solidFill>
                <a:latin typeface="+mn-lt"/>
              </a:defRPr>
            </a:lvl1pPr>
          </a:lstStyle>
          <a:p>
            <a:pPr lvl="0"/>
            <a:r>
              <a:rPr lang="en-US" dirty="0"/>
              <a:t>Click to edit Master text styles</a:t>
            </a:r>
            <a:endParaRPr lang="en-CA" dirty="0"/>
          </a:p>
        </p:txBody>
      </p:sp>
      <p:sp>
        <p:nvSpPr>
          <p:cNvPr id="9" name="Google Shape;16;p30">
            <a:extLst>
              <a:ext uri="{FF2B5EF4-FFF2-40B4-BE49-F238E27FC236}">
                <a16:creationId xmlns:a16="http://schemas.microsoft.com/office/drawing/2014/main" id="{84235CC5-82C9-23DD-408D-EECC3CC8C4B5}"/>
              </a:ext>
            </a:extLst>
          </p:cNvPr>
          <p:cNvSpPr txBox="1">
            <a:spLocks noGrp="1"/>
          </p:cNvSpPr>
          <p:nvPr>
            <p:ph type="sldNum" idx="12"/>
          </p:nvPr>
        </p:nvSpPr>
        <p:spPr>
          <a:xfrm>
            <a:off x="9504000" y="5298941"/>
            <a:ext cx="406607" cy="425416"/>
          </a:xfrm>
          <a:prstGeom prst="rect">
            <a:avLst/>
          </a:prstGeom>
          <a:solidFill>
            <a:schemeClr val="tx2"/>
          </a:solidFill>
          <a:ln>
            <a:noFill/>
          </a:ln>
        </p:spPr>
        <p:txBody>
          <a:bodyPr spcFirstLastPara="1" wrap="square" lIns="71100" tIns="54000" rIns="71100" bIns="35550" anchor="t" anchorCtr="0">
            <a:noAutofit/>
          </a:bodyPr>
          <a:lstStyle>
            <a:lvl1pPr marL="0" marR="0" lvl="0" indent="0" algn="ctr">
              <a:lnSpc>
                <a:spcPct val="100000"/>
              </a:lnSpc>
              <a:spcBef>
                <a:spcPts val="0"/>
              </a:spcBef>
              <a:spcAft>
                <a:spcPts val="0"/>
              </a:spcAft>
              <a:buClr>
                <a:srgbClr val="000000"/>
              </a:buClr>
              <a:buSzPts val="900"/>
              <a:buFont typeface="Arial"/>
              <a:buNone/>
              <a:defRPr sz="1222" b="0" i="0" u="none" strike="noStrike" cap="none">
                <a:solidFill>
                  <a:schemeClr val="bg2"/>
                </a:solidFill>
                <a:latin typeface="+mn-lt"/>
                <a:ea typeface="Baskerville Old Face" panose="02020602080505020303" pitchFamily="18" charset="0"/>
                <a:cs typeface="Baskerville Old Face" panose="02020602080505020303" pitchFamily="18" charset="0"/>
                <a:sym typeface="Montserrat Medium"/>
              </a:defRPr>
            </a:lvl1pPr>
            <a:lvl2pPr marL="0" marR="0" lvl="1"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2pPr>
            <a:lvl3pPr marL="0" marR="0" lvl="2"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3pPr>
            <a:lvl4pPr marL="0" marR="0" lvl="3"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4pPr>
            <a:lvl5pPr marL="0" marR="0" lvl="4"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5pPr>
            <a:lvl6pPr marL="0" marR="0" lvl="5"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6pPr>
            <a:lvl7pPr marL="0" marR="0" lvl="6"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7pPr>
            <a:lvl8pPr marL="0" marR="0" lvl="7"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8pPr>
            <a:lvl9pPr marL="0" marR="0" lvl="8"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9pPr>
          </a:lstStyle>
          <a:p>
            <a:fld id="{00000000-1234-1234-1234-123412341234}" type="slidenum">
              <a:rPr lang="en-US" smtClean="0"/>
              <a:pPr/>
              <a:t>‹#›</a:t>
            </a:fld>
            <a:endParaRPr lang="en-US" dirty="0"/>
          </a:p>
        </p:txBody>
      </p:sp>
      <p:sp>
        <p:nvSpPr>
          <p:cNvPr id="2" name="Picture Placeholder 11">
            <a:extLst>
              <a:ext uri="{FF2B5EF4-FFF2-40B4-BE49-F238E27FC236}">
                <a16:creationId xmlns:a16="http://schemas.microsoft.com/office/drawing/2014/main" id="{841319BC-BA1D-170E-A56C-0329201BB5E4}"/>
              </a:ext>
            </a:extLst>
          </p:cNvPr>
          <p:cNvSpPr>
            <a:spLocks noGrp="1"/>
          </p:cNvSpPr>
          <p:nvPr>
            <p:ph type="pic" sz="quarter" idx="13"/>
          </p:nvPr>
        </p:nvSpPr>
        <p:spPr>
          <a:xfrm>
            <a:off x="6450105" y="1301339"/>
            <a:ext cx="3411117" cy="3070005"/>
          </a:xfrm>
          <a:prstGeom prst="ellipse">
            <a:avLst/>
          </a:prstGeom>
        </p:spPr>
        <p:txBody>
          <a:bodyPr/>
          <a:lstStyle/>
          <a:p>
            <a:endParaRPr lang="en-CA"/>
          </a:p>
        </p:txBody>
      </p:sp>
      <p:pic>
        <p:nvPicPr>
          <p:cNvPr id="5" name="Picture 4" descr="A picture containing building, dome&#10;&#10;Description automatically generated">
            <a:extLst>
              <a:ext uri="{FF2B5EF4-FFF2-40B4-BE49-F238E27FC236}">
                <a16:creationId xmlns:a16="http://schemas.microsoft.com/office/drawing/2014/main" id="{6101C94A-9BA0-2A6A-C739-AF3218D33354}"/>
              </a:ext>
            </a:extLst>
          </p:cNvPr>
          <p:cNvPicPr>
            <a:picLocks noChangeAspect="1"/>
          </p:cNvPicPr>
          <p:nvPr userDrawn="1"/>
        </p:nvPicPr>
        <p:blipFill>
          <a:blip r:embed="rId4">
            <a:alphaModFix amt="20000"/>
          </a:blip>
          <a:stretch>
            <a:fillRect/>
          </a:stretch>
        </p:blipFill>
        <p:spPr>
          <a:xfrm>
            <a:off x="6958103" y="1320798"/>
            <a:ext cx="3511896" cy="3208177"/>
          </a:xfrm>
          <a:prstGeom prst="rect">
            <a:avLst/>
          </a:prstGeom>
        </p:spPr>
      </p:pic>
      <p:sp>
        <p:nvSpPr>
          <p:cNvPr id="13" name="Google Shape;15;p30">
            <a:extLst>
              <a:ext uri="{FF2B5EF4-FFF2-40B4-BE49-F238E27FC236}">
                <a16:creationId xmlns:a16="http://schemas.microsoft.com/office/drawing/2014/main" id="{299D36B1-6674-80B5-0718-2D7090D43280}"/>
              </a:ext>
            </a:extLst>
          </p:cNvPr>
          <p:cNvSpPr txBox="1">
            <a:spLocks noGrp="1"/>
          </p:cNvSpPr>
          <p:nvPr>
            <p:ph type="subTitle" idx="1"/>
          </p:nvPr>
        </p:nvSpPr>
        <p:spPr>
          <a:xfrm>
            <a:off x="304000" y="907202"/>
            <a:ext cx="5976000" cy="1131207"/>
          </a:xfrm>
          <a:prstGeom prst="rect">
            <a:avLst/>
          </a:prstGeom>
          <a:noFill/>
          <a:ln>
            <a:noFill/>
          </a:ln>
        </p:spPr>
        <p:txBody>
          <a:bodyPr spcFirstLastPara="1" wrap="square" lIns="71100" tIns="35550" rIns="71100" bIns="35550" anchor="b" anchorCtr="0">
            <a:normAutofit/>
          </a:bodyPr>
          <a:lstStyle>
            <a:lvl1pPr marR="0" lvl="0" algn="l" rtl="0">
              <a:lnSpc>
                <a:spcPct val="90000"/>
              </a:lnSpc>
              <a:spcBef>
                <a:spcPts val="889"/>
              </a:spcBef>
              <a:spcAft>
                <a:spcPts val="0"/>
              </a:spcAft>
              <a:buClr>
                <a:srgbClr val="2D3E50"/>
              </a:buClr>
              <a:buSzPts val="1800"/>
              <a:buFont typeface="Montserrat"/>
              <a:buNone/>
              <a:defRPr sz="2222" b="0" i="0" u="none" strike="noStrike" cap="none">
                <a:solidFill>
                  <a:schemeClr val="tx1"/>
                </a:solidFill>
                <a:latin typeface="+mn-lt"/>
                <a:ea typeface="Baskerville Old Face" panose="02020602080505020303" pitchFamily="18" charset="0"/>
                <a:cs typeface="Baskerville Old Face" panose="02020602080505020303" pitchFamily="18" charset="0"/>
                <a:sym typeface="Montserrat"/>
              </a:defRPr>
            </a:lvl1pPr>
            <a:lvl2pPr marR="0" lvl="1" algn="ctr" rtl="0">
              <a:lnSpc>
                <a:spcPct val="90000"/>
              </a:lnSpc>
              <a:spcBef>
                <a:spcPts val="444"/>
              </a:spcBef>
              <a:spcAft>
                <a:spcPts val="0"/>
              </a:spcAft>
              <a:buClr>
                <a:schemeClr val="dk1"/>
              </a:buClr>
              <a:buSzPts val="1600"/>
              <a:buFont typeface="Arial"/>
              <a:buNone/>
              <a:defRPr sz="1778" b="0" i="0" u="none" strike="noStrike" cap="none">
                <a:solidFill>
                  <a:srgbClr val="000000"/>
                </a:solidFill>
                <a:latin typeface="Arial"/>
                <a:ea typeface="Arial"/>
                <a:cs typeface="Arial"/>
                <a:sym typeface="Arial"/>
              </a:defRPr>
            </a:lvl2pPr>
            <a:lvl3pPr marR="0" lvl="2" algn="ctr" rtl="0">
              <a:lnSpc>
                <a:spcPct val="90000"/>
              </a:lnSpc>
              <a:spcBef>
                <a:spcPts val="444"/>
              </a:spcBef>
              <a:spcAft>
                <a:spcPts val="0"/>
              </a:spcAft>
              <a:buClr>
                <a:schemeClr val="dk1"/>
              </a:buClr>
              <a:buSzPts val="1400"/>
              <a:buFont typeface="Arial"/>
              <a:buNone/>
              <a:defRPr sz="1556" b="0" i="0" u="none" strike="noStrike" cap="none">
                <a:solidFill>
                  <a:srgbClr val="000000"/>
                </a:solidFill>
                <a:latin typeface="Arial"/>
                <a:ea typeface="Arial"/>
                <a:cs typeface="Arial"/>
                <a:sym typeface="Arial"/>
              </a:defRPr>
            </a:lvl3pPr>
            <a:lvl4pPr marR="0" lvl="3"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4pPr>
            <a:lvl5pPr marR="0" lvl="4"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5pPr>
            <a:lvl6pPr marR="0" lvl="5"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6pPr>
            <a:lvl7pPr marR="0" lvl="6"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7pPr>
            <a:lvl8pPr marR="0" lvl="7"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8pPr>
            <a:lvl9pPr marR="0" lvl="8"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9pPr>
          </a:lstStyle>
          <a:p>
            <a:endParaRPr dirty="0"/>
          </a:p>
        </p:txBody>
      </p:sp>
      <p:cxnSp>
        <p:nvCxnSpPr>
          <p:cNvPr id="14" name="Straight Connector 13">
            <a:extLst>
              <a:ext uri="{FF2B5EF4-FFF2-40B4-BE49-F238E27FC236}">
                <a16:creationId xmlns:a16="http://schemas.microsoft.com/office/drawing/2014/main" id="{8C0D7E01-63BE-E2D2-92BE-FF02E04D28F5}"/>
              </a:ext>
            </a:extLst>
          </p:cNvPr>
          <p:cNvCxnSpPr>
            <a:cxnSpLocks/>
          </p:cNvCxnSpPr>
          <p:nvPr userDrawn="1"/>
        </p:nvCxnSpPr>
        <p:spPr>
          <a:xfrm flipV="1">
            <a:off x="0" y="2105364"/>
            <a:ext cx="3037389" cy="72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 name="Picture 2" descr="A picture containing building, dome&#10;&#10;Description automatically generated">
            <a:extLst>
              <a:ext uri="{FF2B5EF4-FFF2-40B4-BE49-F238E27FC236}">
                <a16:creationId xmlns:a16="http://schemas.microsoft.com/office/drawing/2014/main" id="{5C4F857C-D5AA-6483-0965-B4403D6B960A}"/>
              </a:ext>
            </a:extLst>
          </p:cNvPr>
          <p:cNvPicPr>
            <a:picLocks noChangeAspect="1"/>
          </p:cNvPicPr>
          <p:nvPr userDrawn="1"/>
        </p:nvPicPr>
        <p:blipFill>
          <a:blip r:embed="rId4">
            <a:alphaModFix amt="20000"/>
          </a:blip>
          <a:stretch>
            <a:fillRect/>
          </a:stretch>
        </p:blipFill>
        <p:spPr>
          <a:xfrm>
            <a:off x="-1562555" y="-1852191"/>
            <a:ext cx="3511896" cy="3208177"/>
          </a:xfrm>
          <a:prstGeom prst="rect">
            <a:avLst/>
          </a:prstGeom>
        </p:spPr>
      </p:pic>
      <p:pic>
        <p:nvPicPr>
          <p:cNvPr id="10" name="Picture 9" descr="Logo&#10;&#10;Description automatically generated">
            <a:extLst>
              <a:ext uri="{FF2B5EF4-FFF2-40B4-BE49-F238E27FC236}">
                <a16:creationId xmlns:a16="http://schemas.microsoft.com/office/drawing/2014/main" id="{BDE3F6B6-9AFC-CC5E-CDB1-23612FEE7BF6}"/>
              </a:ext>
            </a:extLst>
          </p:cNvPr>
          <p:cNvPicPr>
            <a:picLocks noChangeAspect="1"/>
          </p:cNvPicPr>
          <p:nvPr userDrawn="1"/>
        </p:nvPicPr>
        <p:blipFill>
          <a:blip r:embed="rId5"/>
          <a:stretch>
            <a:fillRect/>
          </a:stretch>
        </p:blipFill>
        <p:spPr>
          <a:xfrm>
            <a:off x="7316345" y="59237"/>
            <a:ext cx="2795412" cy="978488"/>
          </a:xfrm>
          <a:prstGeom prst="rect">
            <a:avLst/>
          </a:prstGeom>
        </p:spPr>
      </p:pic>
    </p:spTree>
    <p:extLst>
      <p:ext uri="{BB962C8B-B14F-4D97-AF65-F5344CB8AC3E}">
        <p14:creationId xmlns:p14="http://schemas.microsoft.com/office/powerpoint/2010/main" val="27532073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800" userDrawn="1">
          <p15:clr>
            <a:srgbClr val="FBAE40"/>
          </p15:clr>
        </p15:guide>
        <p15:guide id="2" pos="320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1" preserve="1" userDrawn="1">
  <p:cSld name="Full ImageA">
    <p:spTree>
      <p:nvGrpSpPr>
        <p:cNvPr id="1" name="Shape 48"/>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E37FFF5-56B9-F10B-99C7-E299A9D91E39}"/>
              </a:ext>
            </a:extLst>
          </p:cNvPr>
          <p:cNvSpPr>
            <a:spLocks noGrp="1"/>
          </p:cNvSpPr>
          <p:nvPr>
            <p:ph type="pic" sz="quarter" idx="15"/>
          </p:nvPr>
        </p:nvSpPr>
        <p:spPr>
          <a:xfrm>
            <a:off x="0" y="-1"/>
            <a:ext cx="10160000" cy="5147187"/>
          </a:xfrm>
          <a:prstGeom prst="rect">
            <a:avLst/>
          </a:prstGeom>
        </p:spPr>
        <p:txBody>
          <a:bodyPr/>
          <a:lstStyle/>
          <a:p>
            <a:endParaRPr lang="en-CA" dirty="0"/>
          </a:p>
        </p:txBody>
      </p:sp>
      <p:sp>
        <p:nvSpPr>
          <p:cNvPr id="7" name="TextBox 6">
            <a:extLst>
              <a:ext uri="{FF2B5EF4-FFF2-40B4-BE49-F238E27FC236}">
                <a16:creationId xmlns:a16="http://schemas.microsoft.com/office/drawing/2014/main" id="{E5DCC6D1-81A6-896B-0B9E-D25EE410336D}"/>
              </a:ext>
            </a:extLst>
          </p:cNvPr>
          <p:cNvSpPr txBox="1"/>
          <p:nvPr userDrawn="1"/>
        </p:nvSpPr>
        <p:spPr>
          <a:xfrm>
            <a:off x="193393" y="5296958"/>
            <a:ext cx="4315829" cy="271934"/>
          </a:xfrm>
          <a:prstGeom prst="rect">
            <a:avLst/>
          </a:prstGeom>
          <a:noFill/>
        </p:spPr>
        <p:txBody>
          <a:bodyPr wrap="square" rtlCol="0">
            <a:spAutoFit/>
          </a:bodyPr>
          <a:lstStyle/>
          <a:p>
            <a:pPr algn="l"/>
            <a:r>
              <a:rPr lang="en-CA" sz="1167" b="0" i="0" dirty="0">
                <a:solidFill>
                  <a:schemeClr val="tx2"/>
                </a:solidFill>
                <a:effectLst/>
                <a:latin typeface="+mn-lt"/>
              </a:rPr>
              <a:t>© </a:t>
            </a:r>
            <a:r>
              <a:rPr lang="en-CA" sz="1000" dirty="0">
                <a:solidFill>
                  <a:schemeClr val="tx2"/>
                </a:solidFill>
                <a:latin typeface="+mn-lt"/>
              </a:rPr>
              <a:t>Copyright 2022 Querida Collective</a:t>
            </a:r>
          </a:p>
        </p:txBody>
      </p:sp>
      <p:sp>
        <p:nvSpPr>
          <p:cNvPr id="8" name="Text Placeholder 20">
            <a:extLst>
              <a:ext uri="{FF2B5EF4-FFF2-40B4-BE49-F238E27FC236}">
                <a16:creationId xmlns:a16="http://schemas.microsoft.com/office/drawing/2014/main" id="{47F574F5-A5D4-03A0-E40D-B1B8AC26A4BA}"/>
              </a:ext>
            </a:extLst>
          </p:cNvPr>
          <p:cNvSpPr>
            <a:spLocks noGrp="1"/>
          </p:cNvSpPr>
          <p:nvPr>
            <p:ph type="body" sz="quarter" idx="14"/>
          </p:nvPr>
        </p:nvSpPr>
        <p:spPr>
          <a:xfrm>
            <a:off x="5244449" y="5301292"/>
            <a:ext cx="4259551" cy="413709"/>
          </a:xfrm>
          <a:prstGeom prst="rect">
            <a:avLst/>
          </a:prstGeom>
        </p:spPr>
        <p:txBody>
          <a:bodyPr/>
          <a:lstStyle>
            <a:lvl1pPr algn="r">
              <a:defRPr sz="1111">
                <a:solidFill>
                  <a:schemeClr val="tx1"/>
                </a:solidFill>
                <a:latin typeface="+mn-lt"/>
              </a:defRPr>
            </a:lvl1pPr>
          </a:lstStyle>
          <a:p>
            <a:pPr lvl="0"/>
            <a:r>
              <a:rPr lang="en-US" dirty="0"/>
              <a:t>Click to edit Master text styles</a:t>
            </a:r>
            <a:endParaRPr lang="en-CA" dirty="0"/>
          </a:p>
        </p:txBody>
      </p:sp>
      <p:sp>
        <p:nvSpPr>
          <p:cNvPr id="11" name="Google Shape;16;p30">
            <a:extLst>
              <a:ext uri="{FF2B5EF4-FFF2-40B4-BE49-F238E27FC236}">
                <a16:creationId xmlns:a16="http://schemas.microsoft.com/office/drawing/2014/main" id="{66A70B9F-CF99-B894-2FC3-1831956BB0F3}"/>
              </a:ext>
            </a:extLst>
          </p:cNvPr>
          <p:cNvSpPr txBox="1">
            <a:spLocks noGrp="1"/>
          </p:cNvSpPr>
          <p:nvPr>
            <p:ph type="sldNum" idx="12"/>
          </p:nvPr>
        </p:nvSpPr>
        <p:spPr>
          <a:xfrm>
            <a:off x="9504000" y="5298941"/>
            <a:ext cx="406607" cy="425416"/>
          </a:xfrm>
          <a:prstGeom prst="rect">
            <a:avLst/>
          </a:prstGeom>
          <a:solidFill>
            <a:schemeClr val="tx2"/>
          </a:solidFill>
          <a:ln>
            <a:noFill/>
          </a:ln>
        </p:spPr>
        <p:txBody>
          <a:bodyPr spcFirstLastPara="1" wrap="square" lIns="71100" tIns="54000" rIns="71100" bIns="35550" anchor="t" anchorCtr="0">
            <a:noAutofit/>
          </a:bodyPr>
          <a:lstStyle>
            <a:lvl1pPr marL="0" marR="0" lvl="0" indent="0" algn="ctr">
              <a:lnSpc>
                <a:spcPct val="100000"/>
              </a:lnSpc>
              <a:spcBef>
                <a:spcPts val="0"/>
              </a:spcBef>
              <a:spcAft>
                <a:spcPts val="0"/>
              </a:spcAft>
              <a:buClr>
                <a:srgbClr val="000000"/>
              </a:buClr>
              <a:buSzPts val="900"/>
              <a:buFont typeface="Arial"/>
              <a:buNone/>
              <a:defRPr sz="1222" b="0" i="0" u="none" strike="noStrike" cap="none">
                <a:solidFill>
                  <a:schemeClr val="bg2"/>
                </a:solidFill>
                <a:latin typeface="+mn-lt"/>
                <a:ea typeface="Baskerville Old Face" panose="02020602080505020303" pitchFamily="18" charset="0"/>
                <a:cs typeface="Baskerville Old Face" panose="02020602080505020303" pitchFamily="18" charset="0"/>
                <a:sym typeface="Montserrat Medium"/>
              </a:defRPr>
            </a:lvl1pPr>
            <a:lvl2pPr marL="0" marR="0" lvl="1"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2pPr>
            <a:lvl3pPr marL="0" marR="0" lvl="2"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3pPr>
            <a:lvl4pPr marL="0" marR="0" lvl="3"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4pPr>
            <a:lvl5pPr marL="0" marR="0" lvl="4"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5pPr>
            <a:lvl6pPr marL="0" marR="0" lvl="5"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6pPr>
            <a:lvl7pPr marL="0" marR="0" lvl="6"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7pPr>
            <a:lvl8pPr marL="0" marR="0" lvl="7"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8pPr>
            <a:lvl9pPr marL="0" marR="0" lvl="8"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9pPr>
          </a:lstStyle>
          <a:p>
            <a:fld id="{00000000-1234-1234-1234-123412341234}" type="slidenum">
              <a:rPr lang="en-US" smtClean="0"/>
              <a:pPr/>
              <a:t>‹#›</a:t>
            </a:fld>
            <a:endParaRPr lang="en-US" dirty="0"/>
          </a:p>
        </p:txBody>
      </p:sp>
      <p:sp>
        <p:nvSpPr>
          <p:cNvPr id="23" name="Text Placeholder 5">
            <a:extLst>
              <a:ext uri="{FF2B5EF4-FFF2-40B4-BE49-F238E27FC236}">
                <a16:creationId xmlns:a16="http://schemas.microsoft.com/office/drawing/2014/main" id="{3E5C6179-BB44-650E-BF9F-AB379D1601B3}"/>
              </a:ext>
            </a:extLst>
          </p:cNvPr>
          <p:cNvSpPr>
            <a:spLocks noGrp="1"/>
          </p:cNvSpPr>
          <p:nvPr>
            <p:ph type="body" sz="quarter" idx="10"/>
          </p:nvPr>
        </p:nvSpPr>
        <p:spPr>
          <a:xfrm>
            <a:off x="-5423" y="681702"/>
            <a:ext cx="4205833" cy="3783780"/>
          </a:xfrm>
          <a:prstGeom prst="rect">
            <a:avLst/>
          </a:prstGeom>
          <a:solidFill>
            <a:schemeClr val="tx1">
              <a:alpha val="90000"/>
            </a:schemeClr>
          </a:solidFill>
        </p:spPr>
        <p:txBody>
          <a:bodyPr lIns="360000" tIns="360000" rIns="360000" bIns="360000"/>
          <a:lstStyle>
            <a:lvl1pPr>
              <a:lnSpc>
                <a:spcPct val="150000"/>
              </a:lnSpc>
              <a:defRPr sz="1556" b="0">
                <a:solidFill>
                  <a:schemeClr val="bg1"/>
                </a:solidFill>
                <a:latin typeface="+mn-lt"/>
              </a:defRPr>
            </a:lvl1pPr>
            <a:lvl2pPr>
              <a:lnSpc>
                <a:spcPct val="150000"/>
              </a:lnSpc>
              <a:defRPr sz="1333">
                <a:solidFill>
                  <a:schemeClr val="bg2"/>
                </a:solidFill>
                <a:latin typeface="+mn-lt"/>
              </a:defRPr>
            </a:lvl2pPr>
            <a:lvl3pPr marL="317497" indent="-317497">
              <a:lnSpc>
                <a:spcPct val="150000"/>
              </a:lnSpc>
              <a:buFontTx/>
              <a:buBlip>
                <a:blip r:embed="rId2"/>
              </a:buBlip>
              <a:defRPr sz="1333">
                <a:solidFill>
                  <a:schemeClr val="bg2"/>
                </a:solidFill>
                <a:latin typeface="+mn-lt"/>
              </a:defRPr>
            </a:lvl3pPr>
            <a:lvl4pPr marL="317497" indent="-317497">
              <a:lnSpc>
                <a:spcPct val="150000"/>
              </a:lnSpc>
              <a:buFontTx/>
              <a:buBlip>
                <a:blip r:embed="rId3"/>
              </a:buBlip>
              <a:defRPr sz="1333">
                <a:solidFill>
                  <a:schemeClr val="bg2"/>
                </a:solidFill>
                <a:latin typeface="+mn-lt"/>
              </a:defRPr>
            </a:lvl4pPr>
            <a:lvl5pPr>
              <a:lnSpc>
                <a:spcPct val="150000"/>
              </a:lnSpc>
              <a:defRPr sz="1333">
                <a:solidFill>
                  <a:schemeClr val="bg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462482073"/>
      </p:ext>
    </p:extLst>
  </p:cSld>
  <p:clrMapOvr>
    <a:masterClrMapping/>
  </p:clrMapOvr>
  <p:extLst>
    <p:ext uri="{DCECCB84-F9BA-43D5-87BE-67443E8EF086}">
      <p15:sldGuideLst xmlns:p15="http://schemas.microsoft.com/office/powerpoint/2012/main">
        <p15:guide id="1" orient="horz" pos="1800" userDrawn="1">
          <p15:clr>
            <a:srgbClr val="FBAE40"/>
          </p15:clr>
        </p15:guide>
        <p15:guide id="2" pos="32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1" preserve="1" userDrawn="1">
  <p:cSld name="Full ImageB">
    <p:spTree>
      <p:nvGrpSpPr>
        <p:cNvPr id="1" name="Shape 48"/>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E37FFF5-56B9-F10B-99C7-E299A9D91E39}"/>
              </a:ext>
            </a:extLst>
          </p:cNvPr>
          <p:cNvSpPr>
            <a:spLocks noGrp="1"/>
          </p:cNvSpPr>
          <p:nvPr>
            <p:ph type="pic" sz="quarter" idx="15"/>
          </p:nvPr>
        </p:nvSpPr>
        <p:spPr>
          <a:xfrm>
            <a:off x="0" y="-1"/>
            <a:ext cx="10160000" cy="5147187"/>
          </a:xfrm>
          <a:prstGeom prst="rect">
            <a:avLst/>
          </a:prstGeom>
        </p:spPr>
        <p:txBody>
          <a:bodyPr/>
          <a:lstStyle/>
          <a:p>
            <a:endParaRPr lang="en-CA" dirty="0"/>
          </a:p>
        </p:txBody>
      </p:sp>
      <p:sp>
        <p:nvSpPr>
          <p:cNvPr id="7" name="TextBox 6">
            <a:extLst>
              <a:ext uri="{FF2B5EF4-FFF2-40B4-BE49-F238E27FC236}">
                <a16:creationId xmlns:a16="http://schemas.microsoft.com/office/drawing/2014/main" id="{E5DCC6D1-81A6-896B-0B9E-D25EE410336D}"/>
              </a:ext>
            </a:extLst>
          </p:cNvPr>
          <p:cNvSpPr txBox="1"/>
          <p:nvPr userDrawn="1"/>
        </p:nvSpPr>
        <p:spPr>
          <a:xfrm>
            <a:off x="193393" y="5296958"/>
            <a:ext cx="4315829" cy="271934"/>
          </a:xfrm>
          <a:prstGeom prst="rect">
            <a:avLst/>
          </a:prstGeom>
          <a:noFill/>
        </p:spPr>
        <p:txBody>
          <a:bodyPr wrap="square" rtlCol="0">
            <a:spAutoFit/>
          </a:bodyPr>
          <a:lstStyle/>
          <a:p>
            <a:pPr algn="l"/>
            <a:r>
              <a:rPr lang="en-CA" sz="1167" b="0" i="0" dirty="0">
                <a:solidFill>
                  <a:schemeClr val="tx2"/>
                </a:solidFill>
                <a:effectLst/>
                <a:latin typeface="+mn-lt"/>
              </a:rPr>
              <a:t>© </a:t>
            </a:r>
            <a:r>
              <a:rPr lang="en-CA" sz="1000" dirty="0">
                <a:solidFill>
                  <a:schemeClr val="tx2"/>
                </a:solidFill>
                <a:latin typeface="+mn-lt"/>
              </a:rPr>
              <a:t>Copyright 2022 Querida Collective</a:t>
            </a:r>
          </a:p>
        </p:txBody>
      </p:sp>
      <p:sp>
        <p:nvSpPr>
          <p:cNvPr id="8" name="Text Placeholder 20">
            <a:extLst>
              <a:ext uri="{FF2B5EF4-FFF2-40B4-BE49-F238E27FC236}">
                <a16:creationId xmlns:a16="http://schemas.microsoft.com/office/drawing/2014/main" id="{47F574F5-A5D4-03A0-E40D-B1B8AC26A4BA}"/>
              </a:ext>
            </a:extLst>
          </p:cNvPr>
          <p:cNvSpPr>
            <a:spLocks noGrp="1"/>
          </p:cNvSpPr>
          <p:nvPr>
            <p:ph type="body" sz="quarter" idx="14"/>
          </p:nvPr>
        </p:nvSpPr>
        <p:spPr>
          <a:xfrm>
            <a:off x="5244449" y="5301292"/>
            <a:ext cx="4259551" cy="413709"/>
          </a:xfrm>
          <a:prstGeom prst="rect">
            <a:avLst/>
          </a:prstGeom>
        </p:spPr>
        <p:txBody>
          <a:bodyPr/>
          <a:lstStyle>
            <a:lvl1pPr algn="r">
              <a:defRPr sz="1111">
                <a:solidFill>
                  <a:schemeClr val="tx1"/>
                </a:solidFill>
                <a:latin typeface="+mn-lt"/>
              </a:defRPr>
            </a:lvl1pPr>
          </a:lstStyle>
          <a:p>
            <a:pPr lvl="0"/>
            <a:r>
              <a:rPr lang="en-US" dirty="0"/>
              <a:t>Click to edit Master text styles</a:t>
            </a:r>
            <a:endParaRPr lang="en-CA" dirty="0"/>
          </a:p>
        </p:txBody>
      </p:sp>
      <p:sp>
        <p:nvSpPr>
          <p:cNvPr id="11" name="Google Shape;16;p30">
            <a:extLst>
              <a:ext uri="{FF2B5EF4-FFF2-40B4-BE49-F238E27FC236}">
                <a16:creationId xmlns:a16="http://schemas.microsoft.com/office/drawing/2014/main" id="{66A70B9F-CF99-B894-2FC3-1831956BB0F3}"/>
              </a:ext>
            </a:extLst>
          </p:cNvPr>
          <p:cNvSpPr txBox="1">
            <a:spLocks noGrp="1"/>
          </p:cNvSpPr>
          <p:nvPr>
            <p:ph type="sldNum" idx="12"/>
          </p:nvPr>
        </p:nvSpPr>
        <p:spPr>
          <a:xfrm>
            <a:off x="9504000" y="5298941"/>
            <a:ext cx="406607" cy="425416"/>
          </a:xfrm>
          <a:prstGeom prst="rect">
            <a:avLst/>
          </a:prstGeom>
          <a:solidFill>
            <a:schemeClr val="tx2"/>
          </a:solidFill>
          <a:ln>
            <a:noFill/>
          </a:ln>
        </p:spPr>
        <p:txBody>
          <a:bodyPr spcFirstLastPara="1" wrap="square" lIns="71100" tIns="54000" rIns="71100" bIns="35550" anchor="t" anchorCtr="0">
            <a:noAutofit/>
          </a:bodyPr>
          <a:lstStyle>
            <a:lvl1pPr marL="0" marR="0" lvl="0" indent="0" algn="ctr">
              <a:lnSpc>
                <a:spcPct val="100000"/>
              </a:lnSpc>
              <a:spcBef>
                <a:spcPts val="0"/>
              </a:spcBef>
              <a:spcAft>
                <a:spcPts val="0"/>
              </a:spcAft>
              <a:buClr>
                <a:srgbClr val="000000"/>
              </a:buClr>
              <a:buSzPts val="900"/>
              <a:buFont typeface="Arial"/>
              <a:buNone/>
              <a:defRPr sz="1222" b="0" i="0" u="none" strike="noStrike" cap="none">
                <a:solidFill>
                  <a:schemeClr val="bg2"/>
                </a:solidFill>
                <a:latin typeface="+mn-lt"/>
                <a:ea typeface="Baskerville Old Face" panose="02020602080505020303" pitchFamily="18" charset="0"/>
                <a:cs typeface="Baskerville Old Face" panose="02020602080505020303" pitchFamily="18" charset="0"/>
                <a:sym typeface="Montserrat Medium"/>
              </a:defRPr>
            </a:lvl1pPr>
            <a:lvl2pPr marL="0" marR="0" lvl="1"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2pPr>
            <a:lvl3pPr marL="0" marR="0" lvl="2"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3pPr>
            <a:lvl4pPr marL="0" marR="0" lvl="3"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4pPr>
            <a:lvl5pPr marL="0" marR="0" lvl="4"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5pPr>
            <a:lvl6pPr marL="0" marR="0" lvl="5"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6pPr>
            <a:lvl7pPr marL="0" marR="0" lvl="6"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7pPr>
            <a:lvl8pPr marL="0" marR="0" lvl="7"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8pPr>
            <a:lvl9pPr marL="0" marR="0" lvl="8"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9pPr>
          </a:lstStyle>
          <a:p>
            <a:fld id="{00000000-1234-1234-1234-123412341234}" type="slidenum">
              <a:rPr lang="en-US" smtClean="0"/>
              <a:pPr/>
              <a:t>‹#›</a:t>
            </a:fld>
            <a:endParaRPr lang="en-US" dirty="0"/>
          </a:p>
        </p:txBody>
      </p:sp>
      <p:sp>
        <p:nvSpPr>
          <p:cNvPr id="23" name="Text Placeholder 5">
            <a:extLst>
              <a:ext uri="{FF2B5EF4-FFF2-40B4-BE49-F238E27FC236}">
                <a16:creationId xmlns:a16="http://schemas.microsoft.com/office/drawing/2014/main" id="{3E5C6179-BB44-650E-BF9F-AB379D1601B3}"/>
              </a:ext>
            </a:extLst>
          </p:cNvPr>
          <p:cNvSpPr>
            <a:spLocks noGrp="1"/>
          </p:cNvSpPr>
          <p:nvPr>
            <p:ph type="body" sz="quarter" idx="10"/>
          </p:nvPr>
        </p:nvSpPr>
        <p:spPr>
          <a:xfrm>
            <a:off x="-5423" y="681702"/>
            <a:ext cx="4205833" cy="3783780"/>
          </a:xfrm>
          <a:prstGeom prst="rect">
            <a:avLst/>
          </a:prstGeom>
          <a:solidFill>
            <a:schemeClr val="bg2">
              <a:alpha val="90000"/>
            </a:schemeClr>
          </a:solidFill>
        </p:spPr>
        <p:txBody>
          <a:bodyPr lIns="360000" tIns="360000" rIns="360000" bIns="360000"/>
          <a:lstStyle>
            <a:lvl1pPr>
              <a:lnSpc>
                <a:spcPct val="150000"/>
              </a:lnSpc>
              <a:defRPr sz="1556" b="0">
                <a:solidFill>
                  <a:schemeClr val="tx1"/>
                </a:solidFill>
                <a:latin typeface="+mn-lt"/>
              </a:defRPr>
            </a:lvl1pPr>
            <a:lvl2pPr>
              <a:lnSpc>
                <a:spcPct val="150000"/>
              </a:lnSpc>
              <a:defRPr sz="1333">
                <a:solidFill>
                  <a:schemeClr val="accent6">
                    <a:lumMod val="10000"/>
                  </a:schemeClr>
                </a:solidFill>
                <a:latin typeface="+mn-lt"/>
              </a:defRPr>
            </a:lvl2pPr>
            <a:lvl3pPr marL="317497" indent="-317497">
              <a:lnSpc>
                <a:spcPct val="150000"/>
              </a:lnSpc>
              <a:buFontTx/>
              <a:buBlip>
                <a:blip r:embed="rId2"/>
              </a:buBlip>
              <a:defRPr sz="1333">
                <a:solidFill>
                  <a:schemeClr val="accent6">
                    <a:lumMod val="10000"/>
                  </a:schemeClr>
                </a:solidFill>
                <a:latin typeface="+mn-lt"/>
              </a:defRPr>
            </a:lvl3pPr>
            <a:lvl4pPr marL="317497" indent="-317497">
              <a:lnSpc>
                <a:spcPct val="150000"/>
              </a:lnSpc>
              <a:buFontTx/>
              <a:buBlip>
                <a:blip r:embed="rId3"/>
              </a:buBlip>
              <a:defRPr sz="1333">
                <a:solidFill>
                  <a:schemeClr val="accent6">
                    <a:lumMod val="10000"/>
                  </a:schemeClr>
                </a:solidFill>
                <a:latin typeface="+mn-lt"/>
              </a:defRPr>
            </a:lvl4pPr>
            <a:lvl5pPr>
              <a:lnSpc>
                <a:spcPct val="150000"/>
              </a:lnSpc>
              <a:defRPr sz="1333">
                <a:solidFill>
                  <a:schemeClr val="accent6">
                    <a:lumMod val="10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683244404"/>
      </p:ext>
    </p:extLst>
  </p:cSld>
  <p:clrMapOvr>
    <a:masterClrMapping/>
  </p:clrMapOvr>
  <p:extLst>
    <p:ext uri="{DCECCB84-F9BA-43D5-87BE-67443E8EF086}">
      <p15:sldGuideLst xmlns:p15="http://schemas.microsoft.com/office/powerpoint/2012/main">
        <p15:guide id="1" orient="horz" pos="1800" userDrawn="1">
          <p15:clr>
            <a:srgbClr val="FBAE40"/>
          </p15:clr>
        </p15:guide>
        <p15:guide id="2" pos="320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96073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4133448"/>
            <a:ext cx="6477000" cy="1219200"/>
          </a:xfrm>
        </p:spPr>
        <p:txBody>
          <a:bodyPr anchor="ctr">
            <a:normAutofit/>
          </a:bodyPr>
          <a:lstStyle>
            <a:lvl1pPr algn="r">
              <a:defRPr sz="4167" spc="167"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0157460" cy="3810000"/>
          </a:xfrm>
          <a:solidFill>
            <a:schemeClr val="accent1">
              <a:lumMod val="60000"/>
              <a:lumOff val="40000"/>
            </a:schemeClr>
          </a:solidFill>
        </p:spPr>
        <p:txBody>
          <a:bodyPr lIns="457200" tIns="365760" rIns="45720" bIns="45720"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endParaRPr lang="en-US" dirty="0"/>
          </a:p>
        </p:txBody>
      </p:sp>
      <p:sp>
        <p:nvSpPr>
          <p:cNvPr id="4" name="Text Placeholder 3"/>
          <p:cNvSpPr>
            <a:spLocks noGrp="1"/>
          </p:cNvSpPr>
          <p:nvPr>
            <p:ph type="body" sz="half" idx="2"/>
          </p:nvPr>
        </p:nvSpPr>
        <p:spPr>
          <a:xfrm>
            <a:off x="7175500" y="4133448"/>
            <a:ext cx="2667000" cy="1219200"/>
          </a:xfrm>
        </p:spPr>
        <p:txBody>
          <a:bodyPr lIns="91440" rIns="91440" anchor="ctr">
            <a:normAutofit/>
          </a:bodyPr>
          <a:lstStyle>
            <a:lvl1pPr marL="0" indent="0">
              <a:lnSpc>
                <a:spcPct val="100000"/>
              </a:lnSpc>
              <a:spcBef>
                <a:spcPts val="0"/>
              </a:spcBef>
              <a:buNone/>
              <a:defRPr sz="1500">
                <a:solidFill>
                  <a:schemeClr val="tx1">
                    <a:lumMod val="95000"/>
                    <a:lumOff val="5000"/>
                  </a:schemeClr>
                </a:solidFill>
              </a:defRPr>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3/25/2023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6989036" y="4386755"/>
            <a:ext cx="0" cy="762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313001"/>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0160000" cy="3810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0160000" cy="3810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81000" y="4133448"/>
            <a:ext cx="6477000" cy="1219200"/>
          </a:xfrm>
        </p:spPr>
        <p:txBody>
          <a:bodyPr anchor="ctr">
            <a:normAutofit/>
          </a:bodyPr>
          <a:lstStyle>
            <a:lvl1pPr algn="r">
              <a:defRPr sz="4167" spc="167" baseline="0"/>
            </a:lvl1pPr>
          </a:lstStyle>
          <a:p>
            <a:r>
              <a:rPr lang="en-US"/>
              <a:t>Click to edit Master title style</a:t>
            </a:r>
            <a:endParaRPr lang="en-US" dirty="0"/>
          </a:p>
        </p:txBody>
      </p:sp>
      <p:sp>
        <p:nvSpPr>
          <p:cNvPr id="3" name="Subtitle 2"/>
          <p:cNvSpPr>
            <a:spLocks noGrp="1"/>
          </p:cNvSpPr>
          <p:nvPr>
            <p:ph type="subTitle" idx="1"/>
          </p:nvPr>
        </p:nvSpPr>
        <p:spPr>
          <a:xfrm>
            <a:off x="7175500" y="4133448"/>
            <a:ext cx="2667000" cy="1219200"/>
          </a:xfrm>
        </p:spPr>
        <p:txBody>
          <a:bodyPr lIns="91440" rIns="91440" anchor="ctr">
            <a:normAutofit/>
          </a:bodyPr>
          <a:lstStyle>
            <a:lvl1pPr marL="0" indent="0" algn="l">
              <a:lnSpc>
                <a:spcPct val="100000"/>
              </a:lnSpc>
              <a:spcBef>
                <a:spcPts val="0"/>
              </a:spcBef>
              <a:buNone/>
              <a:defRPr sz="1500">
                <a:solidFill>
                  <a:schemeClr val="tx1">
                    <a:lumMod val="95000"/>
                    <a:lumOff val="5000"/>
                  </a:schemeClr>
                </a:solidFill>
              </a:defRPr>
            </a:lvl1pPr>
            <a:lvl2pPr marL="380985" indent="0" algn="ctr">
              <a:buNone/>
              <a:defRPr sz="1500"/>
            </a:lvl2pPr>
            <a:lvl3pPr marL="761970" indent="0" algn="ctr">
              <a:buNone/>
              <a:defRPr sz="1500"/>
            </a:lvl3pPr>
            <a:lvl4pPr marL="1142954" indent="0" algn="ctr">
              <a:buNone/>
              <a:defRPr sz="1500"/>
            </a:lvl4pPr>
            <a:lvl5pPr marL="1523939" indent="0" algn="ctr">
              <a:buNone/>
              <a:defRPr sz="1500"/>
            </a:lvl5pPr>
            <a:lvl6pPr marL="1904924" indent="0" algn="ctr">
              <a:buNone/>
              <a:defRPr sz="1500"/>
            </a:lvl6pPr>
            <a:lvl7pPr marL="2285909" indent="0" algn="ctr">
              <a:buNone/>
              <a:defRPr sz="1500"/>
            </a:lvl7pPr>
            <a:lvl8pPr marL="2666893" indent="0" algn="ctr">
              <a:buNone/>
              <a:defRPr sz="1500"/>
            </a:lvl8pPr>
            <a:lvl9pPr marL="3047878"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08B9EBBA-996F-894A-B54A-D6246ED52CEA}" type="datetimeFigureOut">
              <a:rPr lang="en-US" smtClean="0"/>
              <a:pPr/>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6989036" y="4386755"/>
            <a:ext cx="0" cy="762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59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93053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preserve="1" userDrawn="1">
  <p:cSld name="Closing A">
    <p:spTree>
      <p:nvGrpSpPr>
        <p:cNvPr id="1" name="Shape 7"/>
        <p:cNvGrpSpPr/>
        <p:nvPr/>
      </p:nvGrpSpPr>
      <p:grpSpPr>
        <a:xfrm>
          <a:off x="0" y="0"/>
          <a:ext cx="0" cy="0"/>
          <a:chOff x="0" y="0"/>
          <a:chExt cx="0" cy="0"/>
        </a:xfrm>
      </p:grpSpPr>
      <p:sp>
        <p:nvSpPr>
          <p:cNvPr id="2" name="TextBox 1">
            <a:extLst>
              <a:ext uri="{FF2B5EF4-FFF2-40B4-BE49-F238E27FC236}">
                <a16:creationId xmlns:a16="http://schemas.microsoft.com/office/drawing/2014/main" id="{D3BC7B1D-29EE-45C2-4B5C-CFFFAFFC3C16}"/>
              </a:ext>
            </a:extLst>
          </p:cNvPr>
          <p:cNvSpPr txBox="1"/>
          <p:nvPr userDrawn="1"/>
        </p:nvSpPr>
        <p:spPr>
          <a:xfrm>
            <a:off x="193393" y="5296958"/>
            <a:ext cx="431582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CA" sz="1000" b="0" i="0" dirty="0">
                <a:solidFill>
                  <a:schemeClr val="tx2"/>
                </a:solidFill>
                <a:effectLst/>
                <a:latin typeface="+mn-lt"/>
              </a:rPr>
              <a:t>© </a:t>
            </a:r>
            <a:r>
              <a:rPr lang="en-CA" sz="1000" dirty="0">
                <a:solidFill>
                  <a:schemeClr val="tx2"/>
                </a:solidFill>
                <a:latin typeface="+mn-lt"/>
              </a:rPr>
              <a:t>Copyright 2023 Querida Leadership</a:t>
            </a:r>
          </a:p>
        </p:txBody>
      </p:sp>
      <p:pic>
        <p:nvPicPr>
          <p:cNvPr id="10" name="Picture 9" descr="A picture containing building, dome&#10;&#10;Description automatically generated">
            <a:extLst>
              <a:ext uri="{FF2B5EF4-FFF2-40B4-BE49-F238E27FC236}">
                <a16:creationId xmlns:a16="http://schemas.microsoft.com/office/drawing/2014/main" id="{D9591683-7A01-3AFB-4C4A-60FD5B4C4470}"/>
              </a:ext>
            </a:extLst>
          </p:cNvPr>
          <p:cNvPicPr>
            <a:picLocks noChangeAspect="1"/>
          </p:cNvPicPr>
          <p:nvPr userDrawn="1"/>
        </p:nvPicPr>
        <p:blipFill>
          <a:blip r:embed="rId2">
            <a:alphaModFix amt="20000"/>
          </a:blip>
          <a:stretch>
            <a:fillRect/>
          </a:stretch>
        </p:blipFill>
        <p:spPr>
          <a:xfrm>
            <a:off x="7808691" y="942710"/>
            <a:ext cx="1777524" cy="1623799"/>
          </a:xfrm>
          <a:prstGeom prst="rect">
            <a:avLst/>
          </a:prstGeom>
        </p:spPr>
      </p:pic>
      <p:pic>
        <p:nvPicPr>
          <p:cNvPr id="12" name="Picture 11" descr="A picture containing building, dome&#10;&#10;Description automatically generated">
            <a:extLst>
              <a:ext uri="{FF2B5EF4-FFF2-40B4-BE49-F238E27FC236}">
                <a16:creationId xmlns:a16="http://schemas.microsoft.com/office/drawing/2014/main" id="{96CA46A1-A8D3-C0D0-00BC-0B0D698DFFA9}"/>
              </a:ext>
            </a:extLst>
          </p:cNvPr>
          <p:cNvPicPr>
            <a:picLocks noChangeAspect="1"/>
          </p:cNvPicPr>
          <p:nvPr userDrawn="1"/>
        </p:nvPicPr>
        <p:blipFill>
          <a:blip r:embed="rId2">
            <a:alphaModFix amt="20000"/>
          </a:blip>
          <a:stretch>
            <a:fillRect/>
          </a:stretch>
        </p:blipFill>
        <p:spPr>
          <a:xfrm>
            <a:off x="8603492" y="-1406176"/>
            <a:ext cx="2932388" cy="2678786"/>
          </a:xfrm>
          <a:prstGeom prst="rect">
            <a:avLst/>
          </a:prstGeom>
        </p:spPr>
      </p:pic>
      <p:sp>
        <p:nvSpPr>
          <p:cNvPr id="13" name="Google Shape;14;p30">
            <a:extLst>
              <a:ext uri="{FF2B5EF4-FFF2-40B4-BE49-F238E27FC236}">
                <a16:creationId xmlns:a16="http://schemas.microsoft.com/office/drawing/2014/main" id="{3702E467-FBA1-D448-326C-5CD227824583}"/>
              </a:ext>
            </a:extLst>
          </p:cNvPr>
          <p:cNvSpPr txBox="1">
            <a:spLocks noGrp="1"/>
          </p:cNvSpPr>
          <p:nvPr>
            <p:ph type="ctrTitle"/>
          </p:nvPr>
        </p:nvSpPr>
        <p:spPr>
          <a:xfrm>
            <a:off x="981034" y="1444461"/>
            <a:ext cx="8197933" cy="1762883"/>
          </a:xfrm>
          <a:prstGeom prst="rect">
            <a:avLst/>
          </a:prstGeom>
          <a:noFill/>
          <a:ln>
            <a:noFill/>
          </a:ln>
        </p:spPr>
        <p:txBody>
          <a:bodyPr spcFirstLastPara="1" wrap="square" lIns="71100" tIns="35550" rIns="71100" bIns="35550" anchor="b" anchorCtr="0">
            <a:normAutofit/>
          </a:bodyPr>
          <a:lstStyle>
            <a:lvl1pPr marR="0" lvl="0" algn="ctr" rtl="0">
              <a:lnSpc>
                <a:spcPct val="90000"/>
              </a:lnSpc>
              <a:spcBef>
                <a:spcPts val="0"/>
              </a:spcBef>
              <a:spcAft>
                <a:spcPts val="0"/>
              </a:spcAft>
              <a:buClr>
                <a:srgbClr val="0D71AF"/>
              </a:buClr>
              <a:buSzPts val="4500"/>
              <a:buFont typeface="Montserrat SemiBold"/>
              <a:buNone/>
              <a:defRPr sz="5333" b="0" i="0" u="none" strike="noStrike" cap="none">
                <a:solidFill>
                  <a:schemeClr val="tx1"/>
                </a:solidFill>
                <a:latin typeface="+mj-lt"/>
                <a:ea typeface="Open Sans" panose="020B0606030504020204" pitchFamily="34" charset="0"/>
                <a:cs typeface="Open Sans" panose="020B0606030504020204" pitchFamily="34" charset="0"/>
                <a:sym typeface="Montserrat SemiBold"/>
              </a:defRPr>
            </a:lvl1pPr>
            <a:lvl2pPr marR="0" lvl="1"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9pPr>
          </a:lstStyle>
          <a:p>
            <a:endParaRPr dirty="0"/>
          </a:p>
        </p:txBody>
      </p:sp>
      <p:sp>
        <p:nvSpPr>
          <p:cNvPr id="14" name="Google Shape;15;p30">
            <a:extLst>
              <a:ext uri="{FF2B5EF4-FFF2-40B4-BE49-F238E27FC236}">
                <a16:creationId xmlns:a16="http://schemas.microsoft.com/office/drawing/2014/main" id="{672BCA4D-8269-0BAB-4A7F-C8D0B0FB66C3}"/>
              </a:ext>
            </a:extLst>
          </p:cNvPr>
          <p:cNvSpPr txBox="1">
            <a:spLocks noGrp="1"/>
          </p:cNvSpPr>
          <p:nvPr>
            <p:ph type="subTitle" idx="1"/>
          </p:nvPr>
        </p:nvSpPr>
        <p:spPr>
          <a:xfrm>
            <a:off x="981034" y="3283843"/>
            <a:ext cx="8197934" cy="1022687"/>
          </a:xfrm>
          <a:prstGeom prst="rect">
            <a:avLst/>
          </a:prstGeom>
          <a:noFill/>
          <a:ln>
            <a:noFill/>
          </a:ln>
        </p:spPr>
        <p:txBody>
          <a:bodyPr spcFirstLastPara="1" wrap="square" lIns="71100" tIns="35550" rIns="71100" bIns="35550" anchor="t" anchorCtr="0">
            <a:normAutofit/>
          </a:bodyPr>
          <a:lstStyle>
            <a:lvl1pPr marR="0" lvl="0" algn="ctr" rtl="0">
              <a:lnSpc>
                <a:spcPct val="90000"/>
              </a:lnSpc>
              <a:spcBef>
                <a:spcPts val="889"/>
              </a:spcBef>
              <a:spcAft>
                <a:spcPts val="0"/>
              </a:spcAft>
              <a:buClr>
                <a:srgbClr val="2D3E50"/>
              </a:buClr>
              <a:buSzPts val="1800"/>
              <a:buFont typeface="Montserrat"/>
              <a:buNone/>
              <a:defRPr sz="2000" b="0" i="0" u="none" strike="noStrike" cap="none">
                <a:solidFill>
                  <a:schemeClr val="bg1"/>
                </a:solidFill>
                <a:latin typeface="+mn-lt"/>
                <a:ea typeface="Baskerville Old Face" panose="02020602080505020303" pitchFamily="18" charset="0"/>
                <a:cs typeface="Baskerville Old Face" panose="02020602080505020303" pitchFamily="18" charset="0"/>
                <a:sym typeface="Montserrat"/>
              </a:defRPr>
            </a:lvl1pPr>
            <a:lvl2pPr marR="0" lvl="1" algn="ctr" rtl="0">
              <a:lnSpc>
                <a:spcPct val="90000"/>
              </a:lnSpc>
              <a:spcBef>
                <a:spcPts val="444"/>
              </a:spcBef>
              <a:spcAft>
                <a:spcPts val="0"/>
              </a:spcAft>
              <a:buClr>
                <a:schemeClr val="dk1"/>
              </a:buClr>
              <a:buSzPts val="1600"/>
              <a:buFont typeface="Arial"/>
              <a:buNone/>
              <a:defRPr sz="1778" b="0" i="0" u="none" strike="noStrike" cap="none">
                <a:solidFill>
                  <a:srgbClr val="000000"/>
                </a:solidFill>
                <a:latin typeface="Arial"/>
                <a:ea typeface="Arial"/>
                <a:cs typeface="Arial"/>
                <a:sym typeface="Arial"/>
              </a:defRPr>
            </a:lvl2pPr>
            <a:lvl3pPr marR="0" lvl="2" algn="ctr" rtl="0">
              <a:lnSpc>
                <a:spcPct val="90000"/>
              </a:lnSpc>
              <a:spcBef>
                <a:spcPts val="444"/>
              </a:spcBef>
              <a:spcAft>
                <a:spcPts val="0"/>
              </a:spcAft>
              <a:buClr>
                <a:schemeClr val="dk1"/>
              </a:buClr>
              <a:buSzPts val="1400"/>
              <a:buFont typeface="Arial"/>
              <a:buNone/>
              <a:defRPr sz="1556" b="0" i="0" u="none" strike="noStrike" cap="none">
                <a:solidFill>
                  <a:srgbClr val="000000"/>
                </a:solidFill>
                <a:latin typeface="Arial"/>
                <a:ea typeface="Arial"/>
                <a:cs typeface="Arial"/>
                <a:sym typeface="Arial"/>
              </a:defRPr>
            </a:lvl3pPr>
            <a:lvl4pPr marR="0" lvl="3"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4pPr>
            <a:lvl5pPr marR="0" lvl="4"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5pPr>
            <a:lvl6pPr marR="0" lvl="5"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6pPr>
            <a:lvl7pPr marR="0" lvl="6"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7pPr>
            <a:lvl8pPr marR="0" lvl="7"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8pPr>
            <a:lvl9pPr marR="0" lvl="8"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9pPr>
          </a:lstStyle>
          <a:p>
            <a:endParaRPr dirty="0"/>
          </a:p>
        </p:txBody>
      </p:sp>
      <p:pic>
        <p:nvPicPr>
          <p:cNvPr id="15" name="Picture 14" descr="A picture containing building, dome&#10;&#10;Description automatically generated">
            <a:extLst>
              <a:ext uri="{FF2B5EF4-FFF2-40B4-BE49-F238E27FC236}">
                <a16:creationId xmlns:a16="http://schemas.microsoft.com/office/drawing/2014/main" id="{71DB7545-016B-38D2-5038-BD19AABBE671}"/>
              </a:ext>
            </a:extLst>
          </p:cNvPr>
          <p:cNvPicPr>
            <a:picLocks noChangeAspect="1"/>
          </p:cNvPicPr>
          <p:nvPr userDrawn="1"/>
        </p:nvPicPr>
        <p:blipFill>
          <a:blip r:embed="rId2">
            <a:alphaModFix amt="20000"/>
          </a:blip>
          <a:stretch>
            <a:fillRect/>
          </a:stretch>
        </p:blipFill>
        <p:spPr>
          <a:xfrm>
            <a:off x="-1920720" y="2431159"/>
            <a:ext cx="3841439" cy="3509219"/>
          </a:xfrm>
          <a:prstGeom prst="rect">
            <a:avLst/>
          </a:prstGeom>
        </p:spPr>
      </p:pic>
      <p:pic>
        <p:nvPicPr>
          <p:cNvPr id="5" name="Picture 4" descr="Logo&#10;&#10;Description automatically generated">
            <a:extLst>
              <a:ext uri="{FF2B5EF4-FFF2-40B4-BE49-F238E27FC236}">
                <a16:creationId xmlns:a16="http://schemas.microsoft.com/office/drawing/2014/main" id="{268E8BB1-6962-93EE-1027-9EBBE0FAFD9C}"/>
              </a:ext>
            </a:extLst>
          </p:cNvPr>
          <p:cNvPicPr>
            <a:picLocks noChangeAspect="1"/>
          </p:cNvPicPr>
          <p:nvPr userDrawn="1"/>
        </p:nvPicPr>
        <p:blipFill>
          <a:blip r:embed="rId3"/>
          <a:stretch>
            <a:fillRect/>
          </a:stretch>
        </p:blipFill>
        <p:spPr>
          <a:xfrm>
            <a:off x="3521336" y="489981"/>
            <a:ext cx="2921682" cy="1022687"/>
          </a:xfrm>
          <a:prstGeom prst="rect">
            <a:avLst/>
          </a:prstGeom>
        </p:spPr>
      </p:pic>
    </p:spTree>
    <p:extLst>
      <p:ext uri="{BB962C8B-B14F-4D97-AF65-F5344CB8AC3E}">
        <p14:creationId xmlns:p14="http://schemas.microsoft.com/office/powerpoint/2010/main" val="795638480"/>
      </p:ext>
    </p:extLst>
  </p:cSld>
  <p:clrMapOvr>
    <a:masterClrMapping/>
  </p:clrMapOvr>
  <p:extLst>
    <p:ext uri="{DCECCB84-F9BA-43D5-87BE-67443E8EF086}">
      <p15:sldGuideLst xmlns:p15="http://schemas.microsoft.com/office/powerpoint/2012/main">
        <p15:guide id="1" orient="horz" pos="1800" userDrawn="1">
          <p15:clr>
            <a:srgbClr val="FBAE40"/>
          </p15:clr>
        </p15:guide>
        <p15:guide id="2" pos="320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0160000" cy="3810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0160000" cy="3810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81000" y="4133448"/>
            <a:ext cx="6477000" cy="1219200"/>
          </a:xfrm>
        </p:spPr>
        <p:txBody>
          <a:bodyPr anchor="ctr">
            <a:normAutofit/>
          </a:bodyPr>
          <a:lstStyle>
            <a:lvl1pPr algn="r">
              <a:defRPr sz="4167" b="0" spc="167" baseline="0"/>
            </a:lvl1pPr>
          </a:lstStyle>
          <a:p>
            <a:r>
              <a:rPr lang="en-US"/>
              <a:t>Click to edit Master title style</a:t>
            </a:r>
            <a:endParaRPr lang="en-US" dirty="0"/>
          </a:p>
        </p:txBody>
      </p:sp>
      <p:sp>
        <p:nvSpPr>
          <p:cNvPr id="3" name="Text Placeholder 2"/>
          <p:cNvSpPr>
            <a:spLocks noGrp="1"/>
          </p:cNvSpPr>
          <p:nvPr>
            <p:ph type="body" idx="1"/>
          </p:nvPr>
        </p:nvSpPr>
        <p:spPr>
          <a:xfrm>
            <a:off x="7175500" y="4133448"/>
            <a:ext cx="2667000" cy="1219200"/>
          </a:xfrm>
        </p:spPr>
        <p:txBody>
          <a:bodyPr lIns="91440" rIns="91440" anchor="ctr">
            <a:normAutofit/>
          </a:bodyPr>
          <a:lstStyle>
            <a:lvl1pPr marL="0" indent="0">
              <a:lnSpc>
                <a:spcPct val="100000"/>
              </a:lnSpc>
              <a:spcBef>
                <a:spcPts val="0"/>
              </a:spcBef>
              <a:buNone/>
              <a:defRPr sz="1500">
                <a:solidFill>
                  <a:schemeClr val="tx1">
                    <a:lumMod val="95000"/>
                    <a:lumOff val="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6989036" y="4386755"/>
            <a:ext cx="0" cy="762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957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53440" y="487680"/>
            <a:ext cx="8100060" cy="124968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53439" y="1905000"/>
            <a:ext cx="3962400"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91100" y="1905000"/>
            <a:ext cx="3962400"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3/25/2023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58788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53440" y="1816363"/>
            <a:ext cx="3962400" cy="685800"/>
          </a:xfrm>
        </p:spPr>
        <p:txBody>
          <a:bodyPr lIns="137160" rIns="137160" anchor="ctr">
            <a:normAutofit/>
          </a:bodyPr>
          <a:lstStyle>
            <a:lvl1pPr marL="0" indent="0">
              <a:spcBef>
                <a:spcPts val="0"/>
              </a:spcBef>
              <a:spcAft>
                <a:spcPts val="0"/>
              </a:spcAft>
              <a:buNone/>
              <a:defRPr sz="1917" b="0" cap="none" baseline="0">
                <a:solidFill>
                  <a:schemeClr val="accent1"/>
                </a:solidFill>
                <a:latin typeface="+mn-lt"/>
              </a:defRPr>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853440" y="2473157"/>
            <a:ext cx="3962400" cy="27846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92407" y="1816363"/>
            <a:ext cx="3962400" cy="685800"/>
          </a:xfrm>
        </p:spPr>
        <p:txBody>
          <a:bodyPr lIns="137160" rIns="137160" anchor="ctr">
            <a:normAutofit/>
          </a:bodyPr>
          <a:lstStyle>
            <a:lvl1pPr marL="0" indent="0">
              <a:spcBef>
                <a:spcPts val="0"/>
              </a:spcBef>
              <a:spcAft>
                <a:spcPts val="0"/>
              </a:spcAft>
              <a:buNone/>
              <a:defRPr lang="en-US" sz="1917" b="0" kern="1200" cap="none" baseline="0" dirty="0">
                <a:solidFill>
                  <a:schemeClr val="accent1"/>
                </a:solidFill>
                <a:latin typeface="+mn-lt"/>
                <a:ea typeface="+mn-ea"/>
                <a:cs typeface="+mn-cs"/>
              </a:defRPr>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marL="0" lvl="0" indent="0" algn="l" defTabSz="761970" rtl="0" eaLnBrk="1" latinLnBrk="0" hangingPunct="1">
              <a:lnSpc>
                <a:spcPct val="90000"/>
              </a:lnSpc>
              <a:spcBef>
                <a:spcPts val="1500"/>
              </a:spcBef>
              <a:buNone/>
            </a:pPr>
            <a:r>
              <a:rPr lang="en-US"/>
              <a:t>Click to edit Master text styles</a:t>
            </a:r>
          </a:p>
        </p:txBody>
      </p:sp>
      <p:sp>
        <p:nvSpPr>
          <p:cNvPr id="6" name="Content Placeholder 5"/>
          <p:cNvSpPr>
            <a:spLocks noGrp="1"/>
          </p:cNvSpPr>
          <p:nvPr>
            <p:ph sz="quarter" idx="4"/>
          </p:nvPr>
        </p:nvSpPr>
        <p:spPr>
          <a:xfrm>
            <a:off x="4992407" y="2473157"/>
            <a:ext cx="3962400" cy="27846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3/25/2023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17625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3/25/2023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068341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3/25/2023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153644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853440" y="392924"/>
            <a:ext cx="3657600" cy="1447800"/>
          </a:xfrm>
        </p:spPr>
        <p:txBody>
          <a:bodyPr>
            <a:noAutofit/>
          </a:bodyPr>
          <a:lstStyle>
            <a:lvl1pPr>
              <a:lnSpc>
                <a:spcPct val="80000"/>
              </a:lnSpc>
              <a:defRPr sz="3333"/>
            </a:lvl1pPr>
          </a:lstStyle>
          <a:p>
            <a:r>
              <a:rPr lang="en-US"/>
              <a:t>Click to edit Master title style</a:t>
            </a:r>
            <a:endParaRPr lang="en-US" dirty="0"/>
          </a:p>
        </p:txBody>
      </p:sp>
      <p:sp>
        <p:nvSpPr>
          <p:cNvPr id="3" name="Content Placeholder 2"/>
          <p:cNvSpPr>
            <a:spLocks noGrp="1"/>
          </p:cNvSpPr>
          <p:nvPr>
            <p:ph idx="1"/>
          </p:nvPr>
        </p:nvSpPr>
        <p:spPr>
          <a:xfrm>
            <a:off x="4762500" y="685800"/>
            <a:ext cx="4732020" cy="4320540"/>
          </a:xfrm>
        </p:spPr>
        <p:txBody>
          <a:bodyPr/>
          <a:lstStyle>
            <a:lvl1pPr>
              <a:defRPr sz="2000"/>
            </a:lvl1pPr>
            <a:lvl2pPr>
              <a:defRPr sz="1667"/>
            </a:lvl2pPr>
            <a:lvl3pPr>
              <a:defRPr sz="1333"/>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3440" y="1881255"/>
            <a:ext cx="3657600" cy="3135245"/>
          </a:xfrm>
        </p:spPr>
        <p:txBody>
          <a:bodyPr lIns="91440" rIns="91440">
            <a:normAutofit/>
          </a:bodyPr>
          <a:lstStyle>
            <a:lvl1pPr marL="0" indent="0">
              <a:lnSpc>
                <a:spcPct val="108000"/>
              </a:lnSpc>
              <a:spcBef>
                <a:spcPts val="500"/>
              </a:spcBef>
              <a:buNone/>
              <a:defRPr sz="1333"/>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3/25/2023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31321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4133448"/>
            <a:ext cx="6477000" cy="1219200"/>
          </a:xfrm>
        </p:spPr>
        <p:txBody>
          <a:bodyPr anchor="ctr">
            <a:normAutofit/>
          </a:bodyPr>
          <a:lstStyle>
            <a:lvl1pPr algn="r">
              <a:defRPr sz="4167" spc="167"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0157460" cy="3810000"/>
          </a:xfrm>
          <a:solidFill>
            <a:schemeClr val="accent1">
              <a:lumMod val="60000"/>
              <a:lumOff val="40000"/>
            </a:schemeClr>
          </a:solidFill>
        </p:spPr>
        <p:txBody>
          <a:bodyPr lIns="457200" tIns="365760" rIns="45720" bIns="45720"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endParaRPr lang="en-US" dirty="0"/>
          </a:p>
        </p:txBody>
      </p:sp>
      <p:sp>
        <p:nvSpPr>
          <p:cNvPr id="4" name="Text Placeholder 3"/>
          <p:cNvSpPr>
            <a:spLocks noGrp="1"/>
          </p:cNvSpPr>
          <p:nvPr>
            <p:ph type="body" sz="half" idx="2"/>
          </p:nvPr>
        </p:nvSpPr>
        <p:spPr>
          <a:xfrm>
            <a:off x="7175500" y="4133448"/>
            <a:ext cx="2667000" cy="1219200"/>
          </a:xfrm>
        </p:spPr>
        <p:txBody>
          <a:bodyPr lIns="91440" rIns="91440" anchor="ctr">
            <a:normAutofit/>
          </a:bodyPr>
          <a:lstStyle>
            <a:lvl1pPr marL="0" indent="0">
              <a:lnSpc>
                <a:spcPct val="100000"/>
              </a:lnSpc>
              <a:spcBef>
                <a:spcPts val="0"/>
              </a:spcBef>
              <a:buNone/>
              <a:defRPr sz="1500">
                <a:solidFill>
                  <a:schemeClr val="tx1">
                    <a:lumMod val="95000"/>
                    <a:lumOff val="5000"/>
                  </a:schemeClr>
                </a:solidFill>
              </a:defRPr>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3/25/2023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6989036" y="4386755"/>
            <a:ext cx="0" cy="762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5525392"/>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8799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0751" y="635000"/>
            <a:ext cx="2190750" cy="45085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825501" y="635000"/>
            <a:ext cx="6318250" cy="4508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7" name="Straight Connector 6"/>
          <p:cNvCxnSpPr/>
          <p:nvPr/>
        </p:nvCxnSpPr>
        <p:spPr>
          <a:xfrm rot="5400000" flipV="1">
            <a:off x="8382000" y="49386"/>
            <a:ext cx="0" cy="762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8880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userDrawn="1">
  <p:cSld name="Title">
    <p:spTree>
      <p:nvGrpSpPr>
        <p:cNvPr id="1" name="Shape 7"/>
        <p:cNvGrpSpPr/>
        <p:nvPr/>
      </p:nvGrpSpPr>
      <p:grpSpPr>
        <a:xfrm>
          <a:off x="0" y="0"/>
          <a:ext cx="0" cy="0"/>
          <a:chOff x="0" y="0"/>
          <a:chExt cx="0" cy="0"/>
        </a:xfrm>
      </p:grpSpPr>
      <p:sp>
        <p:nvSpPr>
          <p:cNvPr id="2" name="TextBox 1">
            <a:extLst>
              <a:ext uri="{FF2B5EF4-FFF2-40B4-BE49-F238E27FC236}">
                <a16:creationId xmlns:a16="http://schemas.microsoft.com/office/drawing/2014/main" id="{D3BC7B1D-29EE-45C2-4B5C-CFFFAFFC3C16}"/>
              </a:ext>
            </a:extLst>
          </p:cNvPr>
          <p:cNvSpPr txBox="1"/>
          <p:nvPr userDrawn="1"/>
        </p:nvSpPr>
        <p:spPr>
          <a:xfrm>
            <a:off x="193394" y="5296958"/>
            <a:ext cx="4315829" cy="253916"/>
          </a:xfrm>
          <a:prstGeom prst="rect">
            <a:avLst/>
          </a:prstGeom>
          <a:noFill/>
        </p:spPr>
        <p:txBody>
          <a:bodyPr wrap="square" rtlCol="0">
            <a:spAutoFit/>
          </a:bodyPr>
          <a:lstStyle/>
          <a:p>
            <a:pPr algn="l"/>
            <a:r>
              <a:rPr lang="en-CA" sz="1050" b="0" i="0" dirty="0">
                <a:solidFill>
                  <a:schemeClr val="tx2"/>
                </a:solidFill>
                <a:effectLst/>
                <a:latin typeface="+mn-lt"/>
              </a:rPr>
              <a:t>© </a:t>
            </a:r>
            <a:r>
              <a:rPr lang="en-CA" sz="900" dirty="0">
                <a:solidFill>
                  <a:schemeClr val="tx2"/>
                </a:solidFill>
                <a:latin typeface="+mn-lt"/>
              </a:rPr>
              <a:t>Copyright 2022 Querida Collective</a:t>
            </a:r>
          </a:p>
        </p:txBody>
      </p:sp>
      <p:pic>
        <p:nvPicPr>
          <p:cNvPr id="7" name="Picture 6" descr="Logo, company name&#10;&#10;Description automatically generated">
            <a:extLst>
              <a:ext uri="{FF2B5EF4-FFF2-40B4-BE49-F238E27FC236}">
                <a16:creationId xmlns:a16="http://schemas.microsoft.com/office/drawing/2014/main" id="{0FC20BF4-2D0C-4FC1-0D7A-7917F6B12D8F}"/>
              </a:ext>
            </a:extLst>
          </p:cNvPr>
          <p:cNvPicPr>
            <a:picLocks noChangeAspect="1"/>
          </p:cNvPicPr>
          <p:nvPr userDrawn="1"/>
        </p:nvPicPr>
        <p:blipFill>
          <a:blip r:embed="rId2"/>
          <a:stretch>
            <a:fillRect/>
          </a:stretch>
        </p:blipFill>
        <p:spPr>
          <a:xfrm>
            <a:off x="3749389" y="606341"/>
            <a:ext cx="2661223" cy="838120"/>
          </a:xfrm>
          <a:prstGeom prst="rect">
            <a:avLst/>
          </a:prstGeom>
        </p:spPr>
      </p:pic>
      <p:pic>
        <p:nvPicPr>
          <p:cNvPr id="10" name="Picture 9" descr="A picture containing building, dome&#10;&#10;Description automatically generated">
            <a:extLst>
              <a:ext uri="{FF2B5EF4-FFF2-40B4-BE49-F238E27FC236}">
                <a16:creationId xmlns:a16="http://schemas.microsoft.com/office/drawing/2014/main" id="{D9591683-7A01-3AFB-4C4A-60FD5B4C4470}"/>
              </a:ext>
            </a:extLst>
          </p:cNvPr>
          <p:cNvPicPr>
            <a:picLocks noChangeAspect="1"/>
          </p:cNvPicPr>
          <p:nvPr userDrawn="1"/>
        </p:nvPicPr>
        <p:blipFill>
          <a:blip r:embed="rId3">
            <a:alphaModFix amt="20000"/>
          </a:blip>
          <a:stretch>
            <a:fillRect/>
          </a:stretch>
        </p:blipFill>
        <p:spPr>
          <a:xfrm>
            <a:off x="8030596" y="4967058"/>
            <a:ext cx="1777524" cy="1623799"/>
          </a:xfrm>
          <a:prstGeom prst="rect">
            <a:avLst/>
          </a:prstGeom>
        </p:spPr>
      </p:pic>
      <p:pic>
        <p:nvPicPr>
          <p:cNvPr id="12" name="Picture 11" descr="A picture containing building, dome&#10;&#10;Description automatically generated">
            <a:extLst>
              <a:ext uri="{FF2B5EF4-FFF2-40B4-BE49-F238E27FC236}">
                <a16:creationId xmlns:a16="http://schemas.microsoft.com/office/drawing/2014/main" id="{96CA46A1-A8D3-C0D0-00BC-0B0D698DFFA9}"/>
              </a:ext>
            </a:extLst>
          </p:cNvPr>
          <p:cNvPicPr>
            <a:picLocks noChangeAspect="1"/>
          </p:cNvPicPr>
          <p:nvPr userDrawn="1"/>
        </p:nvPicPr>
        <p:blipFill>
          <a:blip r:embed="rId3">
            <a:alphaModFix amt="20000"/>
          </a:blip>
          <a:stretch>
            <a:fillRect/>
          </a:stretch>
        </p:blipFill>
        <p:spPr>
          <a:xfrm>
            <a:off x="8825395" y="2618173"/>
            <a:ext cx="2932388" cy="2678786"/>
          </a:xfrm>
          <a:prstGeom prst="rect">
            <a:avLst/>
          </a:prstGeom>
        </p:spPr>
      </p:pic>
      <p:sp>
        <p:nvSpPr>
          <p:cNvPr id="13" name="Google Shape;14;p30">
            <a:extLst>
              <a:ext uri="{FF2B5EF4-FFF2-40B4-BE49-F238E27FC236}">
                <a16:creationId xmlns:a16="http://schemas.microsoft.com/office/drawing/2014/main" id="{3702E467-FBA1-D448-326C-5CD227824583}"/>
              </a:ext>
            </a:extLst>
          </p:cNvPr>
          <p:cNvSpPr txBox="1">
            <a:spLocks noGrp="1"/>
          </p:cNvSpPr>
          <p:nvPr>
            <p:ph type="ctrTitle"/>
          </p:nvPr>
        </p:nvSpPr>
        <p:spPr>
          <a:xfrm>
            <a:off x="981034" y="1444460"/>
            <a:ext cx="8197933" cy="1762883"/>
          </a:xfrm>
          <a:prstGeom prst="rect">
            <a:avLst/>
          </a:prstGeom>
          <a:noFill/>
          <a:ln>
            <a:noFill/>
          </a:ln>
        </p:spPr>
        <p:txBody>
          <a:bodyPr spcFirstLastPara="1" wrap="square" lIns="71100" tIns="35550" rIns="71100" bIns="35550" anchor="b" anchorCtr="0">
            <a:normAutofit/>
          </a:bodyPr>
          <a:lstStyle>
            <a:lvl1pPr marR="0" lvl="0" algn="ctr" rtl="0">
              <a:lnSpc>
                <a:spcPct val="90000"/>
              </a:lnSpc>
              <a:spcBef>
                <a:spcPts val="0"/>
              </a:spcBef>
              <a:spcAft>
                <a:spcPts val="0"/>
              </a:spcAft>
              <a:buClr>
                <a:srgbClr val="0D71AF"/>
              </a:buClr>
              <a:buSzPts val="4500"/>
              <a:buFont typeface="Montserrat SemiBold"/>
              <a:buNone/>
              <a:defRPr sz="4800" b="0" i="0" u="none" strike="noStrike" cap="none">
                <a:solidFill>
                  <a:schemeClr val="tx1"/>
                </a:solidFill>
                <a:latin typeface="+mj-lt"/>
                <a:ea typeface="Open Sans" panose="020B0606030504020204" pitchFamily="34" charset="0"/>
                <a:cs typeface="Open Sans" panose="020B0606030504020204" pitchFamily="34" charset="0"/>
                <a:sym typeface="Montserrat Semi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5;p30">
            <a:extLst>
              <a:ext uri="{FF2B5EF4-FFF2-40B4-BE49-F238E27FC236}">
                <a16:creationId xmlns:a16="http://schemas.microsoft.com/office/drawing/2014/main" id="{672BCA4D-8269-0BAB-4A7F-C8D0B0FB66C3}"/>
              </a:ext>
            </a:extLst>
          </p:cNvPr>
          <p:cNvSpPr txBox="1">
            <a:spLocks noGrp="1"/>
          </p:cNvSpPr>
          <p:nvPr>
            <p:ph type="subTitle" idx="1"/>
          </p:nvPr>
        </p:nvSpPr>
        <p:spPr>
          <a:xfrm>
            <a:off x="981035" y="3283842"/>
            <a:ext cx="8197934" cy="1022687"/>
          </a:xfrm>
          <a:prstGeom prst="rect">
            <a:avLst/>
          </a:prstGeom>
          <a:noFill/>
          <a:ln>
            <a:noFill/>
          </a:ln>
        </p:spPr>
        <p:txBody>
          <a:bodyPr spcFirstLastPara="1" wrap="square" lIns="71100" tIns="35550" rIns="71100" bIns="35550" anchor="t" anchorCtr="0">
            <a:normAutofit/>
          </a:bodyPr>
          <a:lstStyle>
            <a:lvl1pPr marR="0" lvl="0" algn="ctr" rtl="0">
              <a:lnSpc>
                <a:spcPct val="90000"/>
              </a:lnSpc>
              <a:spcBef>
                <a:spcPts val="800"/>
              </a:spcBef>
              <a:spcAft>
                <a:spcPts val="0"/>
              </a:spcAft>
              <a:buClr>
                <a:srgbClr val="2D3E50"/>
              </a:buClr>
              <a:buSzPts val="1800"/>
              <a:buFont typeface="Montserrat"/>
              <a:buNone/>
              <a:defRPr sz="1800" b="0" i="0" u="none" strike="noStrike" cap="none">
                <a:solidFill>
                  <a:schemeClr val="bg1"/>
                </a:solidFill>
                <a:latin typeface="+mn-lt"/>
                <a:ea typeface="Baskerville Old Face" panose="02020602080505020303" pitchFamily="18" charset="0"/>
                <a:cs typeface="Baskerville Old Face" panose="02020602080505020303" pitchFamily="18" charset="0"/>
                <a:sym typeface="Montserrat"/>
              </a:defRPr>
            </a:lvl1pPr>
            <a:lvl2pPr marR="0" lvl="1" algn="ctr" rtl="0">
              <a:lnSpc>
                <a:spcPct val="90000"/>
              </a:lnSpc>
              <a:spcBef>
                <a:spcPts val="4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9pPr>
          </a:lstStyle>
          <a:p>
            <a:endParaRPr dirty="0"/>
          </a:p>
        </p:txBody>
      </p:sp>
      <p:pic>
        <p:nvPicPr>
          <p:cNvPr id="15" name="Picture 14" descr="A picture containing building, dome&#10;&#10;Description automatically generated">
            <a:extLst>
              <a:ext uri="{FF2B5EF4-FFF2-40B4-BE49-F238E27FC236}">
                <a16:creationId xmlns:a16="http://schemas.microsoft.com/office/drawing/2014/main" id="{71DB7545-016B-38D2-5038-BD19AABBE671}"/>
              </a:ext>
            </a:extLst>
          </p:cNvPr>
          <p:cNvPicPr>
            <a:picLocks noChangeAspect="1"/>
          </p:cNvPicPr>
          <p:nvPr userDrawn="1"/>
        </p:nvPicPr>
        <p:blipFill>
          <a:blip r:embed="rId3">
            <a:alphaModFix amt="20000"/>
          </a:blip>
          <a:stretch>
            <a:fillRect/>
          </a:stretch>
        </p:blipFill>
        <p:spPr>
          <a:xfrm>
            <a:off x="-1490130" y="-1754610"/>
            <a:ext cx="3841439" cy="3509219"/>
          </a:xfrm>
          <a:prstGeom prst="rect">
            <a:avLst/>
          </a:prstGeom>
        </p:spPr>
      </p:pic>
    </p:spTree>
    <p:extLst>
      <p:ext uri="{BB962C8B-B14F-4D97-AF65-F5344CB8AC3E}">
        <p14:creationId xmlns:p14="http://schemas.microsoft.com/office/powerpoint/2010/main" val="128110879"/>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reserve="1" userDrawn="1">
  <p:cSld name="Title A2">
    <p:spTree>
      <p:nvGrpSpPr>
        <p:cNvPr id="1" name="Shape 7"/>
        <p:cNvGrpSpPr/>
        <p:nvPr/>
      </p:nvGrpSpPr>
      <p:grpSpPr>
        <a:xfrm>
          <a:off x="0" y="0"/>
          <a:ext cx="0" cy="0"/>
          <a:chOff x="0" y="0"/>
          <a:chExt cx="0" cy="0"/>
        </a:xfrm>
      </p:grpSpPr>
      <p:sp>
        <p:nvSpPr>
          <p:cNvPr id="2" name="TextBox 1">
            <a:extLst>
              <a:ext uri="{FF2B5EF4-FFF2-40B4-BE49-F238E27FC236}">
                <a16:creationId xmlns:a16="http://schemas.microsoft.com/office/drawing/2014/main" id="{D3BC7B1D-29EE-45C2-4B5C-CFFFAFFC3C16}"/>
              </a:ext>
            </a:extLst>
          </p:cNvPr>
          <p:cNvSpPr txBox="1"/>
          <p:nvPr userDrawn="1"/>
        </p:nvSpPr>
        <p:spPr>
          <a:xfrm>
            <a:off x="193393" y="5296958"/>
            <a:ext cx="4315829" cy="425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CA" sz="1167" b="0" i="0" dirty="0">
                <a:solidFill>
                  <a:schemeClr val="tx2"/>
                </a:solidFill>
                <a:effectLst/>
                <a:latin typeface="+mn-lt"/>
              </a:rPr>
              <a:t>© </a:t>
            </a:r>
            <a:r>
              <a:rPr lang="en-CA" sz="1000" dirty="0">
                <a:solidFill>
                  <a:schemeClr val="tx2"/>
                </a:solidFill>
                <a:latin typeface="+mn-lt"/>
              </a:rPr>
              <a:t>Copyright 2023 Querida Leadership</a:t>
            </a:r>
          </a:p>
          <a:p>
            <a:pPr algn="l"/>
            <a:endParaRPr lang="en-CA" sz="1000" dirty="0">
              <a:solidFill>
                <a:schemeClr val="tx2"/>
              </a:solidFill>
              <a:latin typeface="+mn-lt"/>
            </a:endParaRPr>
          </a:p>
        </p:txBody>
      </p:sp>
      <p:sp>
        <p:nvSpPr>
          <p:cNvPr id="13" name="Google Shape;14;p30">
            <a:extLst>
              <a:ext uri="{FF2B5EF4-FFF2-40B4-BE49-F238E27FC236}">
                <a16:creationId xmlns:a16="http://schemas.microsoft.com/office/drawing/2014/main" id="{3702E467-FBA1-D448-326C-5CD227824583}"/>
              </a:ext>
            </a:extLst>
          </p:cNvPr>
          <p:cNvSpPr txBox="1">
            <a:spLocks noGrp="1"/>
          </p:cNvSpPr>
          <p:nvPr>
            <p:ph type="ctrTitle"/>
          </p:nvPr>
        </p:nvSpPr>
        <p:spPr>
          <a:xfrm>
            <a:off x="243615" y="1141618"/>
            <a:ext cx="8941352" cy="1937109"/>
          </a:xfrm>
          <a:prstGeom prst="rect">
            <a:avLst/>
          </a:prstGeom>
          <a:noFill/>
          <a:ln>
            <a:noFill/>
          </a:ln>
        </p:spPr>
        <p:txBody>
          <a:bodyPr spcFirstLastPara="1" wrap="square" lIns="71100" tIns="35550" rIns="71100" bIns="35550" anchor="b" anchorCtr="0">
            <a:normAutofit/>
          </a:bodyPr>
          <a:lstStyle>
            <a:lvl1pPr marR="0" lvl="0" algn="l" rtl="0">
              <a:lnSpc>
                <a:spcPct val="90000"/>
              </a:lnSpc>
              <a:spcBef>
                <a:spcPts val="0"/>
              </a:spcBef>
              <a:spcAft>
                <a:spcPts val="0"/>
              </a:spcAft>
              <a:buClr>
                <a:srgbClr val="0D71AF"/>
              </a:buClr>
              <a:buSzPts val="4500"/>
              <a:buFont typeface="Montserrat SemiBold"/>
              <a:buNone/>
              <a:defRPr sz="5333" b="0" i="0" u="none" strike="noStrike" cap="none">
                <a:solidFill>
                  <a:schemeClr val="tx1"/>
                </a:solidFill>
                <a:latin typeface="+mj-lt"/>
                <a:ea typeface="Open Sans" panose="020B0606030504020204" pitchFamily="34" charset="0"/>
                <a:cs typeface="Open Sans" panose="020B0606030504020204" pitchFamily="34" charset="0"/>
                <a:sym typeface="Montserrat SemiBold"/>
              </a:defRPr>
            </a:lvl1pPr>
            <a:lvl2pPr marR="0" lvl="1"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9pPr>
          </a:lstStyle>
          <a:p>
            <a:endParaRPr dirty="0"/>
          </a:p>
        </p:txBody>
      </p:sp>
      <p:sp>
        <p:nvSpPr>
          <p:cNvPr id="14" name="Google Shape;15;p30">
            <a:extLst>
              <a:ext uri="{FF2B5EF4-FFF2-40B4-BE49-F238E27FC236}">
                <a16:creationId xmlns:a16="http://schemas.microsoft.com/office/drawing/2014/main" id="{672BCA4D-8269-0BAB-4A7F-C8D0B0FB66C3}"/>
              </a:ext>
            </a:extLst>
          </p:cNvPr>
          <p:cNvSpPr txBox="1">
            <a:spLocks noGrp="1"/>
          </p:cNvSpPr>
          <p:nvPr>
            <p:ph type="subTitle" idx="1"/>
          </p:nvPr>
        </p:nvSpPr>
        <p:spPr>
          <a:xfrm>
            <a:off x="243616" y="3155226"/>
            <a:ext cx="8941353" cy="944827"/>
          </a:xfrm>
          <a:prstGeom prst="rect">
            <a:avLst/>
          </a:prstGeom>
          <a:noFill/>
          <a:ln>
            <a:noFill/>
          </a:ln>
        </p:spPr>
        <p:txBody>
          <a:bodyPr spcFirstLastPara="1" wrap="square" lIns="71100" tIns="35550" rIns="71100" bIns="35550" anchor="t" anchorCtr="0">
            <a:normAutofit/>
          </a:bodyPr>
          <a:lstStyle>
            <a:lvl1pPr marR="0" lvl="0" algn="l" rtl="0">
              <a:lnSpc>
                <a:spcPct val="90000"/>
              </a:lnSpc>
              <a:spcBef>
                <a:spcPts val="889"/>
              </a:spcBef>
              <a:spcAft>
                <a:spcPts val="0"/>
              </a:spcAft>
              <a:buClr>
                <a:srgbClr val="2D3E50"/>
              </a:buClr>
              <a:buSzPts val="1800"/>
              <a:buFont typeface="Montserrat"/>
              <a:buNone/>
              <a:defRPr sz="2000" b="0" i="0" u="none" strike="noStrike" cap="none">
                <a:solidFill>
                  <a:schemeClr val="bg1"/>
                </a:solidFill>
                <a:latin typeface="+mn-lt"/>
                <a:ea typeface="Baskerville Old Face" panose="02020602080505020303" pitchFamily="18" charset="0"/>
                <a:cs typeface="Baskerville Old Face" panose="02020602080505020303" pitchFamily="18" charset="0"/>
                <a:sym typeface="Montserrat"/>
              </a:defRPr>
            </a:lvl1pPr>
            <a:lvl2pPr marR="0" lvl="1" algn="ctr" rtl="0">
              <a:lnSpc>
                <a:spcPct val="90000"/>
              </a:lnSpc>
              <a:spcBef>
                <a:spcPts val="444"/>
              </a:spcBef>
              <a:spcAft>
                <a:spcPts val="0"/>
              </a:spcAft>
              <a:buClr>
                <a:schemeClr val="dk1"/>
              </a:buClr>
              <a:buSzPts val="1600"/>
              <a:buFont typeface="Arial"/>
              <a:buNone/>
              <a:defRPr sz="1778" b="0" i="0" u="none" strike="noStrike" cap="none">
                <a:solidFill>
                  <a:srgbClr val="000000"/>
                </a:solidFill>
                <a:latin typeface="Arial"/>
                <a:ea typeface="Arial"/>
                <a:cs typeface="Arial"/>
                <a:sym typeface="Arial"/>
              </a:defRPr>
            </a:lvl2pPr>
            <a:lvl3pPr marR="0" lvl="2" algn="ctr" rtl="0">
              <a:lnSpc>
                <a:spcPct val="90000"/>
              </a:lnSpc>
              <a:spcBef>
                <a:spcPts val="444"/>
              </a:spcBef>
              <a:spcAft>
                <a:spcPts val="0"/>
              </a:spcAft>
              <a:buClr>
                <a:schemeClr val="dk1"/>
              </a:buClr>
              <a:buSzPts val="1400"/>
              <a:buFont typeface="Arial"/>
              <a:buNone/>
              <a:defRPr sz="1556" b="0" i="0" u="none" strike="noStrike" cap="none">
                <a:solidFill>
                  <a:srgbClr val="000000"/>
                </a:solidFill>
                <a:latin typeface="Arial"/>
                <a:ea typeface="Arial"/>
                <a:cs typeface="Arial"/>
                <a:sym typeface="Arial"/>
              </a:defRPr>
            </a:lvl3pPr>
            <a:lvl4pPr marR="0" lvl="3"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4pPr>
            <a:lvl5pPr marR="0" lvl="4"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5pPr>
            <a:lvl6pPr marR="0" lvl="5"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6pPr>
            <a:lvl7pPr marR="0" lvl="6"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7pPr>
            <a:lvl8pPr marR="0" lvl="7"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8pPr>
            <a:lvl9pPr marR="0" lvl="8"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9pPr>
          </a:lstStyle>
          <a:p>
            <a:endParaRPr dirty="0"/>
          </a:p>
        </p:txBody>
      </p:sp>
      <p:pic>
        <p:nvPicPr>
          <p:cNvPr id="15" name="Picture 14" descr="A picture containing building, dome&#10;&#10;Description automatically generated">
            <a:extLst>
              <a:ext uri="{FF2B5EF4-FFF2-40B4-BE49-F238E27FC236}">
                <a16:creationId xmlns:a16="http://schemas.microsoft.com/office/drawing/2014/main" id="{71DB7545-016B-38D2-5038-BD19AABBE671}"/>
              </a:ext>
            </a:extLst>
          </p:cNvPr>
          <p:cNvPicPr>
            <a:picLocks noChangeAspect="1"/>
          </p:cNvPicPr>
          <p:nvPr userDrawn="1"/>
        </p:nvPicPr>
        <p:blipFill>
          <a:blip r:embed="rId2">
            <a:alphaModFix amt="20000"/>
          </a:blip>
          <a:stretch>
            <a:fillRect/>
          </a:stretch>
        </p:blipFill>
        <p:spPr>
          <a:xfrm>
            <a:off x="7027052" y="2701141"/>
            <a:ext cx="4315829" cy="3942583"/>
          </a:xfrm>
          <a:prstGeom prst="rect">
            <a:avLst/>
          </a:prstGeom>
        </p:spPr>
      </p:pic>
      <p:pic>
        <p:nvPicPr>
          <p:cNvPr id="4" name="Picture 3" descr="Logo&#10;&#10;Description automatically generated">
            <a:extLst>
              <a:ext uri="{FF2B5EF4-FFF2-40B4-BE49-F238E27FC236}">
                <a16:creationId xmlns:a16="http://schemas.microsoft.com/office/drawing/2014/main" id="{75D4BA0A-1487-AFB9-4EB5-83662B9350F2}"/>
              </a:ext>
            </a:extLst>
          </p:cNvPr>
          <p:cNvPicPr>
            <a:picLocks noChangeAspect="1"/>
          </p:cNvPicPr>
          <p:nvPr userDrawn="1"/>
        </p:nvPicPr>
        <p:blipFill>
          <a:blip r:embed="rId3"/>
          <a:stretch>
            <a:fillRect/>
          </a:stretch>
        </p:blipFill>
        <p:spPr>
          <a:xfrm>
            <a:off x="7118975" y="80681"/>
            <a:ext cx="2921682" cy="1022687"/>
          </a:xfrm>
          <a:prstGeom prst="rect">
            <a:avLst/>
          </a:prstGeom>
        </p:spPr>
      </p:pic>
    </p:spTree>
    <p:extLst>
      <p:ext uri="{BB962C8B-B14F-4D97-AF65-F5344CB8AC3E}">
        <p14:creationId xmlns:p14="http://schemas.microsoft.com/office/powerpoint/2010/main" val="4213904554"/>
      </p:ext>
    </p:extLst>
  </p:cSld>
  <p:clrMapOvr>
    <a:masterClrMapping/>
  </p:clrMapOvr>
  <p:extLst>
    <p:ext uri="{DCECCB84-F9BA-43D5-87BE-67443E8EF086}">
      <p15:sldGuideLst xmlns:p15="http://schemas.microsoft.com/office/powerpoint/2012/main">
        <p15:guide id="1" orient="horz" pos="1800" userDrawn="1">
          <p15:clr>
            <a:srgbClr val="FBAE40"/>
          </p15:clr>
        </p15:guide>
        <p15:guide id="2" pos="320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0160000" cy="3810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0160000" cy="3810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81000" y="4133448"/>
            <a:ext cx="6477000" cy="1219200"/>
          </a:xfrm>
        </p:spPr>
        <p:txBody>
          <a:bodyPr anchor="ctr">
            <a:normAutofit/>
          </a:bodyPr>
          <a:lstStyle>
            <a:lvl1pPr algn="r">
              <a:defRPr sz="4167" spc="167" baseline="0"/>
            </a:lvl1pPr>
          </a:lstStyle>
          <a:p>
            <a:r>
              <a:rPr lang="en-US"/>
              <a:t>Click to edit Master title style</a:t>
            </a:r>
            <a:endParaRPr lang="en-US" dirty="0"/>
          </a:p>
        </p:txBody>
      </p:sp>
      <p:sp>
        <p:nvSpPr>
          <p:cNvPr id="3" name="Subtitle 2"/>
          <p:cNvSpPr>
            <a:spLocks noGrp="1"/>
          </p:cNvSpPr>
          <p:nvPr>
            <p:ph type="subTitle" idx="1"/>
          </p:nvPr>
        </p:nvSpPr>
        <p:spPr>
          <a:xfrm>
            <a:off x="7175500" y="4133448"/>
            <a:ext cx="2667000" cy="1219200"/>
          </a:xfrm>
        </p:spPr>
        <p:txBody>
          <a:bodyPr lIns="91440" rIns="91440" anchor="ctr">
            <a:normAutofit/>
          </a:bodyPr>
          <a:lstStyle>
            <a:lvl1pPr marL="0" indent="0" algn="l">
              <a:lnSpc>
                <a:spcPct val="100000"/>
              </a:lnSpc>
              <a:spcBef>
                <a:spcPts val="0"/>
              </a:spcBef>
              <a:buNone/>
              <a:defRPr sz="1500">
                <a:solidFill>
                  <a:schemeClr val="tx1">
                    <a:lumMod val="95000"/>
                    <a:lumOff val="5000"/>
                  </a:schemeClr>
                </a:solidFill>
              </a:defRPr>
            </a:lvl1pPr>
            <a:lvl2pPr marL="380985" indent="0" algn="ctr">
              <a:buNone/>
              <a:defRPr sz="1500"/>
            </a:lvl2pPr>
            <a:lvl3pPr marL="761970" indent="0" algn="ctr">
              <a:buNone/>
              <a:defRPr sz="1500"/>
            </a:lvl3pPr>
            <a:lvl4pPr marL="1142954" indent="0" algn="ctr">
              <a:buNone/>
              <a:defRPr sz="1500"/>
            </a:lvl4pPr>
            <a:lvl5pPr marL="1523939" indent="0" algn="ctr">
              <a:buNone/>
              <a:defRPr sz="1500"/>
            </a:lvl5pPr>
            <a:lvl6pPr marL="1904924" indent="0" algn="ctr">
              <a:buNone/>
              <a:defRPr sz="1500"/>
            </a:lvl6pPr>
            <a:lvl7pPr marL="2285909" indent="0" algn="ctr">
              <a:buNone/>
              <a:defRPr sz="1500"/>
            </a:lvl7pPr>
            <a:lvl8pPr marL="2666893" indent="0" algn="ctr">
              <a:buNone/>
              <a:defRPr sz="1500"/>
            </a:lvl8pPr>
            <a:lvl9pPr marL="3047878"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08B9EBBA-996F-894A-B54A-D6246ED52CEA}" type="datetimeFigureOut">
              <a:rPr lang="en-US" smtClean="0"/>
              <a:pPr/>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6989036" y="4386755"/>
            <a:ext cx="0" cy="762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190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60007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0160000" cy="3810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0160000" cy="3810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81000" y="4133448"/>
            <a:ext cx="6477000" cy="1219200"/>
          </a:xfrm>
        </p:spPr>
        <p:txBody>
          <a:bodyPr anchor="ctr">
            <a:normAutofit/>
          </a:bodyPr>
          <a:lstStyle>
            <a:lvl1pPr algn="r">
              <a:defRPr sz="4167" b="0" spc="167" baseline="0"/>
            </a:lvl1pPr>
          </a:lstStyle>
          <a:p>
            <a:r>
              <a:rPr lang="en-US"/>
              <a:t>Click to edit Master title style</a:t>
            </a:r>
            <a:endParaRPr lang="en-US" dirty="0"/>
          </a:p>
        </p:txBody>
      </p:sp>
      <p:sp>
        <p:nvSpPr>
          <p:cNvPr id="3" name="Text Placeholder 2"/>
          <p:cNvSpPr>
            <a:spLocks noGrp="1"/>
          </p:cNvSpPr>
          <p:nvPr>
            <p:ph type="body" idx="1"/>
          </p:nvPr>
        </p:nvSpPr>
        <p:spPr>
          <a:xfrm>
            <a:off x="7175500" y="4133448"/>
            <a:ext cx="2667000" cy="1219200"/>
          </a:xfrm>
        </p:spPr>
        <p:txBody>
          <a:bodyPr lIns="91440" rIns="91440" anchor="ctr">
            <a:normAutofit/>
          </a:bodyPr>
          <a:lstStyle>
            <a:lvl1pPr marL="0" indent="0">
              <a:lnSpc>
                <a:spcPct val="100000"/>
              </a:lnSpc>
              <a:spcBef>
                <a:spcPts val="0"/>
              </a:spcBef>
              <a:buNone/>
              <a:defRPr sz="1500">
                <a:solidFill>
                  <a:schemeClr val="tx1">
                    <a:lumMod val="95000"/>
                    <a:lumOff val="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6989036" y="4386755"/>
            <a:ext cx="0" cy="762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6813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53440" y="487680"/>
            <a:ext cx="8100060" cy="124968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53439" y="1905000"/>
            <a:ext cx="3962400"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91100" y="1905000"/>
            <a:ext cx="3962400"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3/25/2023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25590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53440" y="1816363"/>
            <a:ext cx="3962400" cy="685800"/>
          </a:xfrm>
        </p:spPr>
        <p:txBody>
          <a:bodyPr lIns="137160" rIns="137160" anchor="ctr">
            <a:normAutofit/>
          </a:bodyPr>
          <a:lstStyle>
            <a:lvl1pPr marL="0" indent="0">
              <a:spcBef>
                <a:spcPts val="0"/>
              </a:spcBef>
              <a:spcAft>
                <a:spcPts val="0"/>
              </a:spcAft>
              <a:buNone/>
              <a:defRPr sz="1917" b="0" cap="none" baseline="0">
                <a:solidFill>
                  <a:schemeClr val="accent1"/>
                </a:solidFill>
                <a:latin typeface="+mn-lt"/>
              </a:defRPr>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853440" y="2473157"/>
            <a:ext cx="3962400" cy="27846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92407" y="1816363"/>
            <a:ext cx="3962400" cy="685800"/>
          </a:xfrm>
        </p:spPr>
        <p:txBody>
          <a:bodyPr lIns="137160" rIns="137160" anchor="ctr">
            <a:normAutofit/>
          </a:bodyPr>
          <a:lstStyle>
            <a:lvl1pPr marL="0" indent="0">
              <a:spcBef>
                <a:spcPts val="0"/>
              </a:spcBef>
              <a:spcAft>
                <a:spcPts val="0"/>
              </a:spcAft>
              <a:buNone/>
              <a:defRPr lang="en-US" sz="1917" b="0" kern="1200" cap="none" baseline="0" dirty="0">
                <a:solidFill>
                  <a:schemeClr val="accent1"/>
                </a:solidFill>
                <a:latin typeface="+mn-lt"/>
                <a:ea typeface="+mn-ea"/>
                <a:cs typeface="+mn-cs"/>
              </a:defRPr>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marL="0" lvl="0" indent="0" algn="l" defTabSz="761970" rtl="0" eaLnBrk="1" latinLnBrk="0" hangingPunct="1">
              <a:lnSpc>
                <a:spcPct val="90000"/>
              </a:lnSpc>
              <a:spcBef>
                <a:spcPts val="1500"/>
              </a:spcBef>
              <a:buNone/>
            </a:pPr>
            <a:r>
              <a:rPr lang="en-US"/>
              <a:t>Click to edit Master text styles</a:t>
            </a:r>
          </a:p>
        </p:txBody>
      </p:sp>
      <p:sp>
        <p:nvSpPr>
          <p:cNvPr id="6" name="Content Placeholder 5"/>
          <p:cNvSpPr>
            <a:spLocks noGrp="1"/>
          </p:cNvSpPr>
          <p:nvPr>
            <p:ph sz="quarter" idx="4"/>
          </p:nvPr>
        </p:nvSpPr>
        <p:spPr>
          <a:xfrm>
            <a:off x="4992407" y="2473157"/>
            <a:ext cx="3962400" cy="27846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3/25/2023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501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3/25/2023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06640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3/25/2023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171843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853440" y="392924"/>
            <a:ext cx="3657600" cy="1447800"/>
          </a:xfrm>
        </p:spPr>
        <p:txBody>
          <a:bodyPr>
            <a:noAutofit/>
          </a:bodyPr>
          <a:lstStyle>
            <a:lvl1pPr>
              <a:lnSpc>
                <a:spcPct val="80000"/>
              </a:lnSpc>
              <a:defRPr sz="3333"/>
            </a:lvl1pPr>
          </a:lstStyle>
          <a:p>
            <a:r>
              <a:rPr lang="en-US"/>
              <a:t>Click to edit Master title style</a:t>
            </a:r>
            <a:endParaRPr lang="en-US" dirty="0"/>
          </a:p>
        </p:txBody>
      </p:sp>
      <p:sp>
        <p:nvSpPr>
          <p:cNvPr id="3" name="Content Placeholder 2"/>
          <p:cNvSpPr>
            <a:spLocks noGrp="1"/>
          </p:cNvSpPr>
          <p:nvPr>
            <p:ph idx="1"/>
          </p:nvPr>
        </p:nvSpPr>
        <p:spPr>
          <a:xfrm>
            <a:off x="4762500" y="685800"/>
            <a:ext cx="4732020" cy="4320540"/>
          </a:xfrm>
        </p:spPr>
        <p:txBody>
          <a:bodyPr/>
          <a:lstStyle>
            <a:lvl1pPr>
              <a:defRPr sz="2000"/>
            </a:lvl1pPr>
            <a:lvl2pPr>
              <a:defRPr sz="1667"/>
            </a:lvl2pPr>
            <a:lvl3pPr>
              <a:defRPr sz="1333"/>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3440" y="1881255"/>
            <a:ext cx="3657600" cy="3135245"/>
          </a:xfrm>
        </p:spPr>
        <p:txBody>
          <a:bodyPr lIns="91440" rIns="91440">
            <a:normAutofit/>
          </a:bodyPr>
          <a:lstStyle>
            <a:lvl1pPr marL="0" indent="0">
              <a:lnSpc>
                <a:spcPct val="108000"/>
              </a:lnSpc>
              <a:spcBef>
                <a:spcPts val="500"/>
              </a:spcBef>
              <a:buNone/>
              <a:defRPr sz="1333"/>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3/25/2023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73996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4133448"/>
            <a:ext cx="6477000" cy="1219200"/>
          </a:xfrm>
        </p:spPr>
        <p:txBody>
          <a:bodyPr anchor="ctr">
            <a:normAutofit/>
          </a:bodyPr>
          <a:lstStyle>
            <a:lvl1pPr algn="r">
              <a:defRPr sz="4167" spc="167"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0157460" cy="3810000"/>
          </a:xfrm>
          <a:solidFill>
            <a:schemeClr val="accent1">
              <a:lumMod val="60000"/>
              <a:lumOff val="40000"/>
            </a:schemeClr>
          </a:solidFill>
        </p:spPr>
        <p:txBody>
          <a:bodyPr lIns="457200" tIns="365760" rIns="45720" bIns="45720"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endParaRPr lang="en-US" dirty="0"/>
          </a:p>
        </p:txBody>
      </p:sp>
      <p:sp>
        <p:nvSpPr>
          <p:cNvPr id="4" name="Text Placeholder 3"/>
          <p:cNvSpPr>
            <a:spLocks noGrp="1"/>
          </p:cNvSpPr>
          <p:nvPr>
            <p:ph type="body" sz="half" idx="2"/>
          </p:nvPr>
        </p:nvSpPr>
        <p:spPr>
          <a:xfrm>
            <a:off x="7175500" y="4133448"/>
            <a:ext cx="2667000" cy="1219200"/>
          </a:xfrm>
        </p:spPr>
        <p:txBody>
          <a:bodyPr lIns="91440" rIns="91440" anchor="ctr">
            <a:normAutofit/>
          </a:bodyPr>
          <a:lstStyle>
            <a:lvl1pPr marL="0" indent="0">
              <a:lnSpc>
                <a:spcPct val="100000"/>
              </a:lnSpc>
              <a:spcBef>
                <a:spcPts val="0"/>
              </a:spcBef>
              <a:buNone/>
              <a:defRPr sz="1500">
                <a:solidFill>
                  <a:schemeClr val="tx1">
                    <a:lumMod val="95000"/>
                    <a:lumOff val="5000"/>
                  </a:schemeClr>
                </a:solidFill>
              </a:defRPr>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3/25/2023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6989036" y="4386755"/>
            <a:ext cx="0" cy="762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274744"/>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63113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1" preserve="1" userDrawn="1">
  <p:cSld name="Title B">
    <p:bg>
      <p:bgRef idx="1001">
        <a:schemeClr val="bg1"/>
      </p:bgRef>
    </p:bg>
    <p:spTree>
      <p:nvGrpSpPr>
        <p:cNvPr id="1" name="Shape 48"/>
        <p:cNvGrpSpPr/>
        <p:nvPr/>
      </p:nvGrpSpPr>
      <p:grpSpPr>
        <a:xfrm>
          <a:off x="0" y="0"/>
          <a:ext cx="0" cy="0"/>
          <a:chOff x="0" y="0"/>
          <a:chExt cx="0" cy="0"/>
        </a:xfrm>
      </p:grpSpPr>
      <p:sp>
        <p:nvSpPr>
          <p:cNvPr id="13" name="TextBox 12">
            <a:extLst>
              <a:ext uri="{FF2B5EF4-FFF2-40B4-BE49-F238E27FC236}">
                <a16:creationId xmlns:a16="http://schemas.microsoft.com/office/drawing/2014/main" id="{12A18B60-317E-86D7-C186-26293178C2D4}"/>
              </a:ext>
            </a:extLst>
          </p:cNvPr>
          <p:cNvSpPr txBox="1"/>
          <p:nvPr userDrawn="1"/>
        </p:nvSpPr>
        <p:spPr>
          <a:xfrm>
            <a:off x="5545393" y="5296958"/>
            <a:ext cx="4315829" cy="271934"/>
          </a:xfrm>
          <a:prstGeom prst="rect">
            <a:avLst/>
          </a:prstGeom>
          <a:noFill/>
        </p:spPr>
        <p:txBody>
          <a:bodyPr wrap="square" rtlCol="0">
            <a:spAutoFit/>
          </a:bodyPr>
          <a:lstStyle/>
          <a:p>
            <a:pPr algn="r"/>
            <a:r>
              <a:rPr lang="en-CA" sz="1167" b="0" i="0" dirty="0">
                <a:solidFill>
                  <a:schemeClr val="bg1"/>
                </a:solidFill>
                <a:effectLst/>
                <a:latin typeface="+mn-lt"/>
              </a:rPr>
              <a:t>© </a:t>
            </a:r>
            <a:r>
              <a:rPr lang="en-CA" sz="1000" dirty="0">
                <a:solidFill>
                  <a:schemeClr val="bg1"/>
                </a:solidFill>
                <a:latin typeface="+mn-lt"/>
              </a:rPr>
              <a:t>Copyright 2022 On a Dime Transformations </a:t>
            </a:r>
          </a:p>
        </p:txBody>
      </p:sp>
      <p:sp>
        <p:nvSpPr>
          <p:cNvPr id="7" name="TextBox 6">
            <a:extLst>
              <a:ext uri="{FF2B5EF4-FFF2-40B4-BE49-F238E27FC236}">
                <a16:creationId xmlns:a16="http://schemas.microsoft.com/office/drawing/2014/main" id="{ECC7FA47-B2D7-FD4C-9FB9-E79DD1EA7BD9}"/>
              </a:ext>
            </a:extLst>
          </p:cNvPr>
          <p:cNvSpPr txBox="1"/>
          <p:nvPr userDrawn="1"/>
        </p:nvSpPr>
        <p:spPr>
          <a:xfrm>
            <a:off x="193393" y="5296958"/>
            <a:ext cx="4315829" cy="425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CA" sz="1167" b="0" i="0" dirty="0">
                <a:solidFill>
                  <a:schemeClr val="tx2"/>
                </a:solidFill>
                <a:effectLst/>
                <a:latin typeface="+mn-lt"/>
              </a:rPr>
              <a:t>© </a:t>
            </a:r>
            <a:r>
              <a:rPr lang="en-CA" sz="1000" dirty="0">
                <a:solidFill>
                  <a:schemeClr val="tx2"/>
                </a:solidFill>
                <a:latin typeface="+mn-lt"/>
              </a:rPr>
              <a:t>Copyright 2023 Querida Leadership</a:t>
            </a:r>
          </a:p>
          <a:p>
            <a:pPr algn="l"/>
            <a:endParaRPr lang="en-CA" sz="1000" dirty="0">
              <a:solidFill>
                <a:schemeClr val="tx2"/>
              </a:solidFill>
              <a:latin typeface="+mn-lt"/>
            </a:endParaRPr>
          </a:p>
        </p:txBody>
      </p:sp>
      <p:pic>
        <p:nvPicPr>
          <p:cNvPr id="18" name="Picture 17" descr="A picture containing building, dome&#10;&#10;Description automatically generated">
            <a:extLst>
              <a:ext uri="{FF2B5EF4-FFF2-40B4-BE49-F238E27FC236}">
                <a16:creationId xmlns:a16="http://schemas.microsoft.com/office/drawing/2014/main" id="{7A867D44-AF08-10F3-C321-C26F5F1E0ED4}"/>
              </a:ext>
            </a:extLst>
          </p:cNvPr>
          <p:cNvPicPr>
            <a:picLocks noChangeAspect="1"/>
          </p:cNvPicPr>
          <p:nvPr userDrawn="1"/>
        </p:nvPicPr>
        <p:blipFill>
          <a:blip r:embed="rId2">
            <a:alphaModFix amt="20000"/>
          </a:blip>
          <a:stretch>
            <a:fillRect/>
          </a:stretch>
        </p:blipFill>
        <p:spPr>
          <a:xfrm>
            <a:off x="8030595" y="4967058"/>
            <a:ext cx="1777524" cy="1623799"/>
          </a:xfrm>
          <a:prstGeom prst="rect">
            <a:avLst/>
          </a:prstGeom>
        </p:spPr>
      </p:pic>
      <p:pic>
        <p:nvPicPr>
          <p:cNvPr id="19" name="Picture 18" descr="A picture containing building, dome&#10;&#10;Description automatically generated">
            <a:extLst>
              <a:ext uri="{FF2B5EF4-FFF2-40B4-BE49-F238E27FC236}">
                <a16:creationId xmlns:a16="http://schemas.microsoft.com/office/drawing/2014/main" id="{9D16830C-8327-DF76-4758-CC7BE5F26B30}"/>
              </a:ext>
            </a:extLst>
          </p:cNvPr>
          <p:cNvPicPr>
            <a:picLocks noChangeAspect="1"/>
          </p:cNvPicPr>
          <p:nvPr userDrawn="1"/>
        </p:nvPicPr>
        <p:blipFill>
          <a:blip r:embed="rId2">
            <a:alphaModFix amt="20000"/>
          </a:blip>
          <a:stretch>
            <a:fillRect/>
          </a:stretch>
        </p:blipFill>
        <p:spPr>
          <a:xfrm>
            <a:off x="8825395" y="2618172"/>
            <a:ext cx="2932388" cy="2678786"/>
          </a:xfrm>
          <a:prstGeom prst="rect">
            <a:avLst/>
          </a:prstGeom>
        </p:spPr>
      </p:pic>
      <p:sp>
        <p:nvSpPr>
          <p:cNvPr id="20" name="Google Shape;14;p30">
            <a:extLst>
              <a:ext uri="{FF2B5EF4-FFF2-40B4-BE49-F238E27FC236}">
                <a16:creationId xmlns:a16="http://schemas.microsoft.com/office/drawing/2014/main" id="{B591F63B-4E6B-541B-E174-393DCB842D00}"/>
              </a:ext>
            </a:extLst>
          </p:cNvPr>
          <p:cNvSpPr txBox="1">
            <a:spLocks noGrp="1"/>
          </p:cNvSpPr>
          <p:nvPr>
            <p:ph type="ctrTitle"/>
          </p:nvPr>
        </p:nvSpPr>
        <p:spPr>
          <a:xfrm>
            <a:off x="981034" y="1444461"/>
            <a:ext cx="8197933" cy="1762883"/>
          </a:xfrm>
          <a:prstGeom prst="rect">
            <a:avLst/>
          </a:prstGeom>
          <a:noFill/>
          <a:ln>
            <a:noFill/>
          </a:ln>
        </p:spPr>
        <p:txBody>
          <a:bodyPr spcFirstLastPara="1" wrap="square" lIns="71100" tIns="35550" rIns="71100" bIns="35550" anchor="b" anchorCtr="0">
            <a:normAutofit/>
          </a:bodyPr>
          <a:lstStyle>
            <a:lvl1pPr marR="0" lvl="0" algn="ctr" rtl="0">
              <a:lnSpc>
                <a:spcPct val="90000"/>
              </a:lnSpc>
              <a:spcBef>
                <a:spcPts val="0"/>
              </a:spcBef>
              <a:spcAft>
                <a:spcPts val="0"/>
              </a:spcAft>
              <a:buClr>
                <a:srgbClr val="0D71AF"/>
              </a:buClr>
              <a:buSzPts val="4500"/>
              <a:buFont typeface="Montserrat SemiBold"/>
              <a:buNone/>
              <a:defRPr sz="5333" b="0" i="0" u="none" strike="noStrike" cap="none">
                <a:solidFill>
                  <a:schemeClr val="tx1"/>
                </a:solidFill>
                <a:latin typeface="+mj-lt"/>
                <a:ea typeface="Open Sans" panose="020B0606030504020204" pitchFamily="34" charset="0"/>
                <a:cs typeface="Open Sans" panose="020B0606030504020204" pitchFamily="34" charset="0"/>
                <a:sym typeface="Montserrat SemiBold"/>
              </a:defRPr>
            </a:lvl1pPr>
            <a:lvl2pPr marR="0" lvl="1"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9pPr>
          </a:lstStyle>
          <a:p>
            <a:endParaRPr dirty="0"/>
          </a:p>
        </p:txBody>
      </p:sp>
      <p:sp>
        <p:nvSpPr>
          <p:cNvPr id="21" name="Google Shape;15;p30">
            <a:extLst>
              <a:ext uri="{FF2B5EF4-FFF2-40B4-BE49-F238E27FC236}">
                <a16:creationId xmlns:a16="http://schemas.microsoft.com/office/drawing/2014/main" id="{B8F52AAD-4F46-1845-A6DF-86A01D09A3BB}"/>
              </a:ext>
            </a:extLst>
          </p:cNvPr>
          <p:cNvSpPr txBox="1">
            <a:spLocks noGrp="1"/>
          </p:cNvSpPr>
          <p:nvPr>
            <p:ph type="subTitle" idx="1"/>
          </p:nvPr>
        </p:nvSpPr>
        <p:spPr>
          <a:xfrm>
            <a:off x="981034" y="3283843"/>
            <a:ext cx="8197934" cy="1097213"/>
          </a:xfrm>
          <a:prstGeom prst="rect">
            <a:avLst/>
          </a:prstGeom>
          <a:noFill/>
          <a:ln>
            <a:noFill/>
          </a:ln>
        </p:spPr>
        <p:txBody>
          <a:bodyPr spcFirstLastPara="1" wrap="square" lIns="71100" tIns="35550" rIns="71100" bIns="35550" anchor="t" anchorCtr="0">
            <a:normAutofit/>
          </a:bodyPr>
          <a:lstStyle>
            <a:lvl1pPr marR="0" lvl="0" algn="ctr" rtl="0">
              <a:lnSpc>
                <a:spcPct val="90000"/>
              </a:lnSpc>
              <a:spcBef>
                <a:spcPts val="889"/>
              </a:spcBef>
              <a:spcAft>
                <a:spcPts val="0"/>
              </a:spcAft>
              <a:buClr>
                <a:srgbClr val="2D3E50"/>
              </a:buClr>
              <a:buSzPts val="1800"/>
              <a:buFont typeface="Montserrat"/>
              <a:buNone/>
              <a:defRPr sz="2000" b="0" i="0" u="none" strike="noStrike" cap="none">
                <a:solidFill>
                  <a:schemeClr val="accent5"/>
                </a:solidFill>
                <a:latin typeface="+mn-lt"/>
                <a:ea typeface="Baskerville Old Face" panose="02020602080505020303" pitchFamily="18" charset="0"/>
                <a:cs typeface="Baskerville Old Face" panose="02020602080505020303" pitchFamily="18" charset="0"/>
                <a:sym typeface="Montserrat"/>
              </a:defRPr>
            </a:lvl1pPr>
            <a:lvl2pPr marR="0" lvl="1" algn="ctr" rtl="0">
              <a:lnSpc>
                <a:spcPct val="90000"/>
              </a:lnSpc>
              <a:spcBef>
                <a:spcPts val="444"/>
              </a:spcBef>
              <a:spcAft>
                <a:spcPts val="0"/>
              </a:spcAft>
              <a:buClr>
                <a:schemeClr val="dk1"/>
              </a:buClr>
              <a:buSzPts val="1600"/>
              <a:buFont typeface="Arial"/>
              <a:buNone/>
              <a:defRPr sz="1778" b="0" i="0" u="none" strike="noStrike" cap="none">
                <a:solidFill>
                  <a:srgbClr val="000000"/>
                </a:solidFill>
                <a:latin typeface="Arial"/>
                <a:ea typeface="Arial"/>
                <a:cs typeface="Arial"/>
                <a:sym typeface="Arial"/>
              </a:defRPr>
            </a:lvl2pPr>
            <a:lvl3pPr marR="0" lvl="2" algn="ctr" rtl="0">
              <a:lnSpc>
                <a:spcPct val="90000"/>
              </a:lnSpc>
              <a:spcBef>
                <a:spcPts val="444"/>
              </a:spcBef>
              <a:spcAft>
                <a:spcPts val="0"/>
              </a:spcAft>
              <a:buClr>
                <a:schemeClr val="dk1"/>
              </a:buClr>
              <a:buSzPts val="1400"/>
              <a:buFont typeface="Arial"/>
              <a:buNone/>
              <a:defRPr sz="1556" b="0" i="0" u="none" strike="noStrike" cap="none">
                <a:solidFill>
                  <a:srgbClr val="000000"/>
                </a:solidFill>
                <a:latin typeface="Arial"/>
                <a:ea typeface="Arial"/>
                <a:cs typeface="Arial"/>
                <a:sym typeface="Arial"/>
              </a:defRPr>
            </a:lvl3pPr>
            <a:lvl4pPr marR="0" lvl="3"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4pPr>
            <a:lvl5pPr marR="0" lvl="4"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5pPr>
            <a:lvl6pPr marR="0" lvl="5"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6pPr>
            <a:lvl7pPr marR="0" lvl="6"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7pPr>
            <a:lvl8pPr marR="0" lvl="7"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8pPr>
            <a:lvl9pPr marR="0" lvl="8"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9pPr>
          </a:lstStyle>
          <a:p>
            <a:endParaRPr dirty="0"/>
          </a:p>
        </p:txBody>
      </p:sp>
      <p:pic>
        <p:nvPicPr>
          <p:cNvPr id="23" name="Picture 22" descr="A picture containing building, dome&#10;&#10;Description automatically generated">
            <a:extLst>
              <a:ext uri="{FF2B5EF4-FFF2-40B4-BE49-F238E27FC236}">
                <a16:creationId xmlns:a16="http://schemas.microsoft.com/office/drawing/2014/main" id="{65212523-D279-E3D1-1218-2D4F09D7668A}"/>
              </a:ext>
            </a:extLst>
          </p:cNvPr>
          <p:cNvPicPr>
            <a:picLocks noChangeAspect="1"/>
          </p:cNvPicPr>
          <p:nvPr userDrawn="1"/>
        </p:nvPicPr>
        <p:blipFill>
          <a:blip r:embed="rId2">
            <a:alphaModFix amt="20000"/>
          </a:blip>
          <a:stretch>
            <a:fillRect/>
          </a:stretch>
        </p:blipFill>
        <p:spPr>
          <a:xfrm>
            <a:off x="-1490131" y="-1754610"/>
            <a:ext cx="3841439" cy="3509219"/>
          </a:xfrm>
          <a:prstGeom prst="rect">
            <a:avLst/>
          </a:prstGeom>
        </p:spPr>
      </p:pic>
      <p:pic>
        <p:nvPicPr>
          <p:cNvPr id="3" name="Picture 2" descr="Logo&#10;&#10;Description automatically generated">
            <a:extLst>
              <a:ext uri="{FF2B5EF4-FFF2-40B4-BE49-F238E27FC236}">
                <a16:creationId xmlns:a16="http://schemas.microsoft.com/office/drawing/2014/main" id="{AD1A536F-B355-3659-DA9F-DDF19A900530}"/>
              </a:ext>
            </a:extLst>
          </p:cNvPr>
          <p:cNvPicPr>
            <a:picLocks noChangeAspect="1"/>
          </p:cNvPicPr>
          <p:nvPr userDrawn="1"/>
        </p:nvPicPr>
        <p:blipFill>
          <a:blip r:embed="rId3"/>
          <a:stretch>
            <a:fillRect/>
          </a:stretch>
        </p:blipFill>
        <p:spPr>
          <a:xfrm>
            <a:off x="3552072" y="528559"/>
            <a:ext cx="2795412" cy="978488"/>
          </a:xfrm>
          <a:prstGeom prst="rect">
            <a:avLst/>
          </a:prstGeom>
        </p:spPr>
      </p:pic>
    </p:spTree>
    <p:extLst>
      <p:ext uri="{BB962C8B-B14F-4D97-AF65-F5344CB8AC3E}">
        <p14:creationId xmlns:p14="http://schemas.microsoft.com/office/powerpoint/2010/main" val="23455820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800" userDrawn="1">
          <p15:clr>
            <a:srgbClr val="FBAE40"/>
          </p15:clr>
        </p15:guide>
        <p15:guide id="2" pos="320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0751" y="635000"/>
            <a:ext cx="2190750" cy="45085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825501" y="635000"/>
            <a:ext cx="6318250" cy="4508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7" name="Straight Connector 6"/>
          <p:cNvCxnSpPr/>
          <p:nvPr/>
        </p:nvCxnSpPr>
        <p:spPr>
          <a:xfrm rot="5400000" flipV="1">
            <a:off x="8382000" y="49386"/>
            <a:ext cx="0" cy="762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7993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userDrawn="1">
  <p:cSld name="Title">
    <p:spTree>
      <p:nvGrpSpPr>
        <p:cNvPr id="1" name="Shape 7"/>
        <p:cNvGrpSpPr/>
        <p:nvPr/>
      </p:nvGrpSpPr>
      <p:grpSpPr>
        <a:xfrm>
          <a:off x="0" y="0"/>
          <a:ext cx="0" cy="0"/>
          <a:chOff x="0" y="0"/>
          <a:chExt cx="0" cy="0"/>
        </a:xfrm>
      </p:grpSpPr>
      <p:sp>
        <p:nvSpPr>
          <p:cNvPr id="2" name="TextBox 1">
            <a:extLst>
              <a:ext uri="{FF2B5EF4-FFF2-40B4-BE49-F238E27FC236}">
                <a16:creationId xmlns:a16="http://schemas.microsoft.com/office/drawing/2014/main" id="{D3BC7B1D-29EE-45C2-4B5C-CFFFAFFC3C16}"/>
              </a:ext>
            </a:extLst>
          </p:cNvPr>
          <p:cNvSpPr txBox="1"/>
          <p:nvPr userDrawn="1"/>
        </p:nvSpPr>
        <p:spPr>
          <a:xfrm>
            <a:off x="193394" y="5296958"/>
            <a:ext cx="4315829" cy="253916"/>
          </a:xfrm>
          <a:prstGeom prst="rect">
            <a:avLst/>
          </a:prstGeom>
          <a:noFill/>
        </p:spPr>
        <p:txBody>
          <a:bodyPr wrap="square" rtlCol="0">
            <a:spAutoFit/>
          </a:bodyPr>
          <a:lstStyle/>
          <a:p>
            <a:pPr algn="l"/>
            <a:r>
              <a:rPr lang="en-CA" sz="1050" b="0" i="0" dirty="0">
                <a:solidFill>
                  <a:schemeClr val="tx2"/>
                </a:solidFill>
                <a:effectLst/>
                <a:latin typeface="+mn-lt"/>
              </a:rPr>
              <a:t>© </a:t>
            </a:r>
            <a:r>
              <a:rPr lang="en-CA" sz="900" dirty="0">
                <a:solidFill>
                  <a:schemeClr val="tx2"/>
                </a:solidFill>
                <a:latin typeface="+mn-lt"/>
              </a:rPr>
              <a:t>Copyright 2022 Querida Collective</a:t>
            </a:r>
          </a:p>
        </p:txBody>
      </p:sp>
      <p:pic>
        <p:nvPicPr>
          <p:cNvPr id="7" name="Picture 6" descr="Logo, company name&#10;&#10;Description automatically generated">
            <a:extLst>
              <a:ext uri="{FF2B5EF4-FFF2-40B4-BE49-F238E27FC236}">
                <a16:creationId xmlns:a16="http://schemas.microsoft.com/office/drawing/2014/main" id="{0FC20BF4-2D0C-4FC1-0D7A-7917F6B12D8F}"/>
              </a:ext>
            </a:extLst>
          </p:cNvPr>
          <p:cNvPicPr>
            <a:picLocks noChangeAspect="1"/>
          </p:cNvPicPr>
          <p:nvPr userDrawn="1"/>
        </p:nvPicPr>
        <p:blipFill>
          <a:blip r:embed="rId2"/>
          <a:stretch>
            <a:fillRect/>
          </a:stretch>
        </p:blipFill>
        <p:spPr>
          <a:xfrm>
            <a:off x="3749389" y="606341"/>
            <a:ext cx="2661223" cy="838120"/>
          </a:xfrm>
          <a:prstGeom prst="rect">
            <a:avLst/>
          </a:prstGeom>
        </p:spPr>
      </p:pic>
      <p:pic>
        <p:nvPicPr>
          <p:cNvPr id="10" name="Picture 9" descr="A picture containing building, dome&#10;&#10;Description automatically generated">
            <a:extLst>
              <a:ext uri="{FF2B5EF4-FFF2-40B4-BE49-F238E27FC236}">
                <a16:creationId xmlns:a16="http://schemas.microsoft.com/office/drawing/2014/main" id="{D9591683-7A01-3AFB-4C4A-60FD5B4C4470}"/>
              </a:ext>
            </a:extLst>
          </p:cNvPr>
          <p:cNvPicPr>
            <a:picLocks noChangeAspect="1"/>
          </p:cNvPicPr>
          <p:nvPr userDrawn="1"/>
        </p:nvPicPr>
        <p:blipFill>
          <a:blip r:embed="rId3">
            <a:alphaModFix amt="20000"/>
          </a:blip>
          <a:stretch>
            <a:fillRect/>
          </a:stretch>
        </p:blipFill>
        <p:spPr>
          <a:xfrm>
            <a:off x="8030596" y="4967058"/>
            <a:ext cx="1777524" cy="1623799"/>
          </a:xfrm>
          <a:prstGeom prst="rect">
            <a:avLst/>
          </a:prstGeom>
        </p:spPr>
      </p:pic>
      <p:pic>
        <p:nvPicPr>
          <p:cNvPr id="12" name="Picture 11" descr="A picture containing building, dome&#10;&#10;Description automatically generated">
            <a:extLst>
              <a:ext uri="{FF2B5EF4-FFF2-40B4-BE49-F238E27FC236}">
                <a16:creationId xmlns:a16="http://schemas.microsoft.com/office/drawing/2014/main" id="{96CA46A1-A8D3-C0D0-00BC-0B0D698DFFA9}"/>
              </a:ext>
            </a:extLst>
          </p:cNvPr>
          <p:cNvPicPr>
            <a:picLocks noChangeAspect="1"/>
          </p:cNvPicPr>
          <p:nvPr userDrawn="1"/>
        </p:nvPicPr>
        <p:blipFill>
          <a:blip r:embed="rId3">
            <a:alphaModFix amt="20000"/>
          </a:blip>
          <a:stretch>
            <a:fillRect/>
          </a:stretch>
        </p:blipFill>
        <p:spPr>
          <a:xfrm>
            <a:off x="8825395" y="2618173"/>
            <a:ext cx="2932388" cy="2678786"/>
          </a:xfrm>
          <a:prstGeom prst="rect">
            <a:avLst/>
          </a:prstGeom>
        </p:spPr>
      </p:pic>
      <p:sp>
        <p:nvSpPr>
          <p:cNvPr id="13" name="Google Shape;14;p30">
            <a:extLst>
              <a:ext uri="{FF2B5EF4-FFF2-40B4-BE49-F238E27FC236}">
                <a16:creationId xmlns:a16="http://schemas.microsoft.com/office/drawing/2014/main" id="{3702E467-FBA1-D448-326C-5CD227824583}"/>
              </a:ext>
            </a:extLst>
          </p:cNvPr>
          <p:cNvSpPr txBox="1">
            <a:spLocks noGrp="1"/>
          </p:cNvSpPr>
          <p:nvPr>
            <p:ph type="ctrTitle"/>
          </p:nvPr>
        </p:nvSpPr>
        <p:spPr>
          <a:xfrm>
            <a:off x="981034" y="1444460"/>
            <a:ext cx="8197933" cy="1762883"/>
          </a:xfrm>
          <a:prstGeom prst="rect">
            <a:avLst/>
          </a:prstGeom>
          <a:noFill/>
          <a:ln>
            <a:noFill/>
          </a:ln>
        </p:spPr>
        <p:txBody>
          <a:bodyPr spcFirstLastPara="1" wrap="square" lIns="71100" tIns="35550" rIns="71100" bIns="35550" anchor="b" anchorCtr="0">
            <a:normAutofit/>
          </a:bodyPr>
          <a:lstStyle>
            <a:lvl1pPr marR="0" lvl="0" algn="ctr" rtl="0">
              <a:lnSpc>
                <a:spcPct val="90000"/>
              </a:lnSpc>
              <a:spcBef>
                <a:spcPts val="0"/>
              </a:spcBef>
              <a:spcAft>
                <a:spcPts val="0"/>
              </a:spcAft>
              <a:buClr>
                <a:srgbClr val="0D71AF"/>
              </a:buClr>
              <a:buSzPts val="4500"/>
              <a:buFont typeface="Montserrat SemiBold"/>
              <a:buNone/>
              <a:defRPr sz="4800" b="0" i="0" u="none" strike="noStrike" cap="none">
                <a:solidFill>
                  <a:schemeClr val="tx1"/>
                </a:solidFill>
                <a:latin typeface="+mj-lt"/>
                <a:ea typeface="Open Sans" panose="020B0606030504020204" pitchFamily="34" charset="0"/>
                <a:cs typeface="Open Sans" panose="020B0606030504020204" pitchFamily="34" charset="0"/>
                <a:sym typeface="Montserrat Semi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5;p30">
            <a:extLst>
              <a:ext uri="{FF2B5EF4-FFF2-40B4-BE49-F238E27FC236}">
                <a16:creationId xmlns:a16="http://schemas.microsoft.com/office/drawing/2014/main" id="{672BCA4D-8269-0BAB-4A7F-C8D0B0FB66C3}"/>
              </a:ext>
            </a:extLst>
          </p:cNvPr>
          <p:cNvSpPr txBox="1">
            <a:spLocks noGrp="1"/>
          </p:cNvSpPr>
          <p:nvPr>
            <p:ph type="subTitle" idx="1"/>
          </p:nvPr>
        </p:nvSpPr>
        <p:spPr>
          <a:xfrm>
            <a:off x="981035" y="3283842"/>
            <a:ext cx="8197934" cy="1022687"/>
          </a:xfrm>
          <a:prstGeom prst="rect">
            <a:avLst/>
          </a:prstGeom>
          <a:noFill/>
          <a:ln>
            <a:noFill/>
          </a:ln>
        </p:spPr>
        <p:txBody>
          <a:bodyPr spcFirstLastPara="1" wrap="square" lIns="71100" tIns="35550" rIns="71100" bIns="35550" anchor="t" anchorCtr="0">
            <a:normAutofit/>
          </a:bodyPr>
          <a:lstStyle>
            <a:lvl1pPr marR="0" lvl="0" algn="ctr" rtl="0">
              <a:lnSpc>
                <a:spcPct val="90000"/>
              </a:lnSpc>
              <a:spcBef>
                <a:spcPts val="800"/>
              </a:spcBef>
              <a:spcAft>
                <a:spcPts val="0"/>
              </a:spcAft>
              <a:buClr>
                <a:srgbClr val="2D3E50"/>
              </a:buClr>
              <a:buSzPts val="1800"/>
              <a:buFont typeface="Montserrat"/>
              <a:buNone/>
              <a:defRPr sz="1800" b="0" i="0" u="none" strike="noStrike" cap="none">
                <a:solidFill>
                  <a:schemeClr val="bg1"/>
                </a:solidFill>
                <a:latin typeface="+mn-lt"/>
                <a:ea typeface="Baskerville Old Face" panose="02020602080505020303" pitchFamily="18" charset="0"/>
                <a:cs typeface="Baskerville Old Face" panose="02020602080505020303" pitchFamily="18" charset="0"/>
                <a:sym typeface="Montserrat"/>
              </a:defRPr>
            </a:lvl1pPr>
            <a:lvl2pPr marR="0" lvl="1" algn="ctr" rtl="0">
              <a:lnSpc>
                <a:spcPct val="90000"/>
              </a:lnSpc>
              <a:spcBef>
                <a:spcPts val="4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9pPr>
          </a:lstStyle>
          <a:p>
            <a:endParaRPr dirty="0"/>
          </a:p>
        </p:txBody>
      </p:sp>
      <p:pic>
        <p:nvPicPr>
          <p:cNvPr id="15" name="Picture 14" descr="A picture containing building, dome&#10;&#10;Description automatically generated">
            <a:extLst>
              <a:ext uri="{FF2B5EF4-FFF2-40B4-BE49-F238E27FC236}">
                <a16:creationId xmlns:a16="http://schemas.microsoft.com/office/drawing/2014/main" id="{71DB7545-016B-38D2-5038-BD19AABBE671}"/>
              </a:ext>
            </a:extLst>
          </p:cNvPr>
          <p:cNvPicPr>
            <a:picLocks noChangeAspect="1"/>
          </p:cNvPicPr>
          <p:nvPr userDrawn="1"/>
        </p:nvPicPr>
        <p:blipFill>
          <a:blip r:embed="rId3">
            <a:alphaModFix amt="20000"/>
          </a:blip>
          <a:stretch>
            <a:fillRect/>
          </a:stretch>
        </p:blipFill>
        <p:spPr>
          <a:xfrm>
            <a:off x="-1490130" y="-1754610"/>
            <a:ext cx="3841439" cy="3509219"/>
          </a:xfrm>
          <a:prstGeom prst="rect">
            <a:avLst/>
          </a:prstGeom>
        </p:spPr>
      </p:pic>
    </p:spTree>
    <p:extLst>
      <p:ext uri="{BB962C8B-B14F-4D97-AF65-F5344CB8AC3E}">
        <p14:creationId xmlns:p14="http://schemas.microsoft.com/office/powerpoint/2010/main" val="1383490943"/>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0160000" cy="3810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0160000" cy="3810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81000" y="4133448"/>
            <a:ext cx="6477000" cy="1219200"/>
          </a:xfrm>
        </p:spPr>
        <p:txBody>
          <a:bodyPr anchor="ctr">
            <a:normAutofit/>
          </a:bodyPr>
          <a:lstStyle>
            <a:lvl1pPr algn="r">
              <a:defRPr sz="4167" spc="167" baseline="0"/>
            </a:lvl1pPr>
          </a:lstStyle>
          <a:p>
            <a:r>
              <a:rPr lang="en-US"/>
              <a:t>Click to edit Master title style</a:t>
            </a:r>
            <a:endParaRPr lang="en-US" dirty="0"/>
          </a:p>
        </p:txBody>
      </p:sp>
      <p:sp>
        <p:nvSpPr>
          <p:cNvPr id="3" name="Subtitle 2"/>
          <p:cNvSpPr>
            <a:spLocks noGrp="1"/>
          </p:cNvSpPr>
          <p:nvPr>
            <p:ph type="subTitle" idx="1"/>
          </p:nvPr>
        </p:nvSpPr>
        <p:spPr>
          <a:xfrm>
            <a:off x="7175500" y="4133448"/>
            <a:ext cx="2667000" cy="1219200"/>
          </a:xfrm>
        </p:spPr>
        <p:txBody>
          <a:bodyPr lIns="91440" rIns="91440" anchor="ctr">
            <a:normAutofit/>
          </a:bodyPr>
          <a:lstStyle>
            <a:lvl1pPr marL="0" indent="0" algn="l">
              <a:lnSpc>
                <a:spcPct val="100000"/>
              </a:lnSpc>
              <a:spcBef>
                <a:spcPts val="0"/>
              </a:spcBef>
              <a:buNone/>
              <a:defRPr sz="1500">
                <a:solidFill>
                  <a:schemeClr val="tx1">
                    <a:lumMod val="95000"/>
                    <a:lumOff val="5000"/>
                  </a:schemeClr>
                </a:solidFill>
              </a:defRPr>
            </a:lvl1pPr>
            <a:lvl2pPr marL="380985" indent="0" algn="ctr">
              <a:buNone/>
              <a:defRPr sz="1500"/>
            </a:lvl2pPr>
            <a:lvl3pPr marL="761970" indent="0" algn="ctr">
              <a:buNone/>
              <a:defRPr sz="1500"/>
            </a:lvl3pPr>
            <a:lvl4pPr marL="1142954" indent="0" algn="ctr">
              <a:buNone/>
              <a:defRPr sz="1500"/>
            </a:lvl4pPr>
            <a:lvl5pPr marL="1523939" indent="0" algn="ctr">
              <a:buNone/>
              <a:defRPr sz="1500"/>
            </a:lvl5pPr>
            <a:lvl6pPr marL="1904924" indent="0" algn="ctr">
              <a:buNone/>
              <a:defRPr sz="1500"/>
            </a:lvl6pPr>
            <a:lvl7pPr marL="2285909" indent="0" algn="ctr">
              <a:buNone/>
              <a:defRPr sz="1500"/>
            </a:lvl7pPr>
            <a:lvl8pPr marL="2666893" indent="0" algn="ctr">
              <a:buNone/>
              <a:defRPr sz="1500"/>
            </a:lvl8pPr>
            <a:lvl9pPr marL="3047878"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08B9EBBA-996F-894A-B54A-D6246ED52CEA}" type="datetimeFigureOut">
              <a:rPr lang="en-US" smtClean="0"/>
              <a:pPr/>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6989036" y="4386755"/>
            <a:ext cx="0" cy="762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7671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156802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0160000" cy="3810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0160000" cy="3810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81000" y="4133448"/>
            <a:ext cx="6477000" cy="1219200"/>
          </a:xfrm>
        </p:spPr>
        <p:txBody>
          <a:bodyPr anchor="ctr">
            <a:normAutofit/>
          </a:bodyPr>
          <a:lstStyle>
            <a:lvl1pPr algn="r">
              <a:defRPr sz="4167" b="0" spc="167" baseline="0"/>
            </a:lvl1pPr>
          </a:lstStyle>
          <a:p>
            <a:r>
              <a:rPr lang="en-US"/>
              <a:t>Click to edit Master title style</a:t>
            </a:r>
            <a:endParaRPr lang="en-US" dirty="0"/>
          </a:p>
        </p:txBody>
      </p:sp>
      <p:sp>
        <p:nvSpPr>
          <p:cNvPr id="3" name="Text Placeholder 2"/>
          <p:cNvSpPr>
            <a:spLocks noGrp="1"/>
          </p:cNvSpPr>
          <p:nvPr>
            <p:ph type="body" idx="1"/>
          </p:nvPr>
        </p:nvSpPr>
        <p:spPr>
          <a:xfrm>
            <a:off x="7175500" y="4133448"/>
            <a:ext cx="2667000" cy="1219200"/>
          </a:xfrm>
        </p:spPr>
        <p:txBody>
          <a:bodyPr lIns="91440" rIns="91440" anchor="ctr">
            <a:normAutofit/>
          </a:bodyPr>
          <a:lstStyle>
            <a:lvl1pPr marL="0" indent="0">
              <a:lnSpc>
                <a:spcPct val="100000"/>
              </a:lnSpc>
              <a:spcBef>
                <a:spcPts val="0"/>
              </a:spcBef>
              <a:buNone/>
              <a:defRPr sz="1500">
                <a:solidFill>
                  <a:schemeClr val="tx1">
                    <a:lumMod val="95000"/>
                    <a:lumOff val="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6989036" y="4386755"/>
            <a:ext cx="0" cy="762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6013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53440" y="487680"/>
            <a:ext cx="8100060" cy="124968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53439" y="1905000"/>
            <a:ext cx="3962400"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91100" y="1905000"/>
            <a:ext cx="3962400"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3/25/2023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97645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53440" y="1816363"/>
            <a:ext cx="3962400" cy="685800"/>
          </a:xfrm>
        </p:spPr>
        <p:txBody>
          <a:bodyPr lIns="137160" rIns="137160" anchor="ctr">
            <a:normAutofit/>
          </a:bodyPr>
          <a:lstStyle>
            <a:lvl1pPr marL="0" indent="0">
              <a:spcBef>
                <a:spcPts val="0"/>
              </a:spcBef>
              <a:spcAft>
                <a:spcPts val="0"/>
              </a:spcAft>
              <a:buNone/>
              <a:defRPr sz="1917" b="0" cap="none" baseline="0">
                <a:solidFill>
                  <a:schemeClr val="accent1"/>
                </a:solidFill>
                <a:latin typeface="+mn-lt"/>
              </a:defRPr>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853440" y="2473157"/>
            <a:ext cx="3962400" cy="27846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92407" y="1816363"/>
            <a:ext cx="3962400" cy="685800"/>
          </a:xfrm>
        </p:spPr>
        <p:txBody>
          <a:bodyPr lIns="137160" rIns="137160" anchor="ctr">
            <a:normAutofit/>
          </a:bodyPr>
          <a:lstStyle>
            <a:lvl1pPr marL="0" indent="0">
              <a:spcBef>
                <a:spcPts val="0"/>
              </a:spcBef>
              <a:spcAft>
                <a:spcPts val="0"/>
              </a:spcAft>
              <a:buNone/>
              <a:defRPr lang="en-US" sz="1917" b="0" kern="1200" cap="none" baseline="0" dirty="0">
                <a:solidFill>
                  <a:schemeClr val="accent1"/>
                </a:solidFill>
                <a:latin typeface="+mn-lt"/>
                <a:ea typeface="+mn-ea"/>
                <a:cs typeface="+mn-cs"/>
              </a:defRPr>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marL="0" lvl="0" indent="0" algn="l" defTabSz="761970" rtl="0" eaLnBrk="1" latinLnBrk="0" hangingPunct="1">
              <a:lnSpc>
                <a:spcPct val="90000"/>
              </a:lnSpc>
              <a:spcBef>
                <a:spcPts val="1500"/>
              </a:spcBef>
              <a:buNone/>
            </a:pPr>
            <a:r>
              <a:rPr lang="en-US"/>
              <a:t>Click to edit Master text styles</a:t>
            </a:r>
          </a:p>
        </p:txBody>
      </p:sp>
      <p:sp>
        <p:nvSpPr>
          <p:cNvPr id="6" name="Content Placeholder 5"/>
          <p:cNvSpPr>
            <a:spLocks noGrp="1"/>
          </p:cNvSpPr>
          <p:nvPr>
            <p:ph sz="quarter" idx="4"/>
          </p:nvPr>
        </p:nvSpPr>
        <p:spPr>
          <a:xfrm>
            <a:off x="4992407" y="2473157"/>
            <a:ext cx="3962400" cy="27846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3/25/2023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561673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3/25/2023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998159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3/25/2023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244731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853440" y="392924"/>
            <a:ext cx="3657600" cy="1447800"/>
          </a:xfrm>
        </p:spPr>
        <p:txBody>
          <a:bodyPr>
            <a:noAutofit/>
          </a:bodyPr>
          <a:lstStyle>
            <a:lvl1pPr>
              <a:lnSpc>
                <a:spcPct val="80000"/>
              </a:lnSpc>
              <a:defRPr sz="3333"/>
            </a:lvl1pPr>
          </a:lstStyle>
          <a:p>
            <a:r>
              <a:rPr lang="en-US"/>
              <a:t>Click to edit Master title style</a:t>
            </a:r>
            <a:endParaRPr lang="en-US" dirty="0"/>
          </a:p>
        </p:txBody>
      </p:sp>
      <p:sp>
        <p:nvSpPr>
          <p:cNvPr id="3" name="Content Placeholder 2"/>
          <p:cNvSpPr>
            <a:spLocks noGrp="1"/>
          </p:cNvSpPr>
          <p:nvPr>
            <p:ph idx="1"/>
          </p:nvPr>
        </p:nvSpPr>
        <p:spPr>
          <a:xfrm>
            <a:off x="4762500" y="685800"/>
            <a:ext cx="4732020" cy="4320540"/>
          </a:xfrm>
        </p:spPr>
        <p:txBody>
          <a:bodyPr/>
          <a:lstStyle>
            <a:lvl1pPr>
              <a:defRPr sz="2000"/>
            </a:lvl1pPr>
            <a:lvl2pPr>
              <a:defRPr sz="1667"/>
            </a:lvl2pPr>
            <a:lvl3pPr>
              <a:defRPr sz="1333"/>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3440" y="1881255"/>
            <a:ext cx="3657600" cy="3135245"/>
          </a:xfrm>
        </p:spPr>
        <p:txBody>
          <a:bodyPr lIns="91440" rIns="91440">
            <a:normAutofit/>
          </a:bodyPr>
          <a:lstStyle>
            <a:lvl1pPr marL="0" indent="0">
              <a:lnSpc>
                <a:spcPct val="108000"/>
              </a:lnSpc>
              <a:spcBef>
                <a:spcPts val="500"/>
              </a:spcBef>
              <a:buNone/>
              <a:defRPr sz="1333"/>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3/25/2023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94704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1" preserve="1" userDrawn="1">
  <p:cSld name="Closing Slide B">
    <p:bg>
      <p:bgRef idx="1001">
        <a:schemeClr val="bg1"/>
      </p:bgRef>
    </p:bg>
    <p:spTree>
      <p:nvGrpSpPr>
        <p:cNvPr id="1" name="Shape 48"/>
        <p:cNvGrpSpPr/>
        <p:nvPr/>
      </p:nvGrpSpPr>
      <p:grpSpPr>
        <a:xfrm>
          <a:off x="0" y="0"/>
          <a:ext cx="0" cy="0"/>
          <a:chOff x="0" y="0"/>
          <a:chExt cx="0" cy="0"/>
        </a:xfrm>
      </p:grpSpPr>
      <p:sp>
        <p:nvSpPr>
          <p:cNvPr id="13" name="TextBox 12">
            <a:extLst>
              <a:ext uri="{FF2B5EF4-FFF2-40B4-BE49-F238E27FC236}">
                <a16:creationId xmlns:a16="http://schemas.microsoft.com/office/drawing/2014/main" id="{12A18B60-317E-86D7-C186-26293178C2D4}"/>
              </a:ext>
            </a:extLst>
          </p:cNvPr>
          <p:cNvSpPr txBox="1"/>
          <p:nvPr userDrawn="1"/>
        </p:nvSpPr>
        <p:spPr>
          <a:xfrm>
            <a:off x="5545393" y="5296958"/>
            <a:ext cx="4315829" cy="271934"/>
          </a:xfrm>
          <a:prstGeom prst="rect">
            <a:avLst/>
          </a:prstGeom>
          <a:noFill/>
        </p:spPr>
        <p:txBody>
          <a:bodyPr wrap="square" rtlCol="0">
            <a:spAutoFit/>
          </a:bodyPr>
          <a:lstStyle/>
          <a:p>
            <a:pPr algn="r"/>
            <a:r>
              <a:rPr lang="en-CA" sz="1167" b="0" i="0" dirty="0">
                <a:solidFill>
                  <a:schemeClr val="bg1"/>
                </a:solidFill>
                <a:effectLst/>
                <a:latin typeface="+mn-lt"/>
              </a:rPr>
              <a:t>© </a:t>
            </a:r>
            <a:r>
              <a:rPr lang="en-CA" sz="1000" dirty="0">
                <a:solidFill>
                  <a:schemeClr val="bg1"/>
                </a:solidFill>
                <a:latin typeface="+mn-lt"/>
              </a:rPr>
              <a:t>Copyright 2022 On a Dime Transformations </a:t>
            </a:r>
          </a:p>
        </p:txBody>
      </p:sp>
      <p:sp>
        <p:nvSpPr>
          <p:cNvPr id="7" name="TextBox 6">
            <a:extLst>
              <a:ext uri="{FF2B5EF4-FFF2-40B4-BE49-F238E27FC236}">
                <a16:creationId xmlns:a16="http://schemas.microsoft.com/office/drawing/2014/main" id="{ECC7FA47-B2D7-FD4C-9FB9-E79DD1EA7BD9}"/>
              </a:ext>
            </a:extLst>
          </p:cNvPr>
          <p:cNvSpPr txBox="1"/>
          <p:nvPr userDrawn="1"/>
        </p:nvSpPr>
        <p:spPr>
          <a:xfrm>
            <a:off x="193393" y="5296958"/>
            <a:ext cx="4315829" cy="271934"/>
          </a:xfrm>
          <a:prstGeom prst="rect">
            <a:avLst/>
          </a:prstGeom>
          <a:noFill/>
        </p:spPr>
        <p:txBody>
          <a:bodyPr wrap="square" rtlCol="0">
            <a:spAutoFit/>
          </a:bodyPr>
          <a:lstStyle/>
          <a:p>
            <a:pPr algn="l"/>
            <a:r>
              <a:rPr lang="en-CA" sz="1167" b="0" i="0" dirty="0">
                <a:solidFill>
                  <a:schemeClr val="tx2"/>
                </a:solidFill>
                <a:effectLst/>
                <a:latin typeface="+mn-lt"/>
              </a:rPr>
              <a:t>© </a:t>
            </a:r>
            <a:r>
              <a:rPr lang="en-CA" sz="1000" dirty="0">
                <a:solidFill>
                  <a:schemeClr val="tx2"/>
                </a:solidFill>
                <a:latin typeface="+mn-lt"/>
              </a:rPr>
              <a:t>Copyright 2023 Querida Leadership</a:t>
            </a:r>
          </a:p>
        </p:txBody>
      </p:sp>
      <p:sp>
        <p:nvSpPr>
          <p:cNvPr id="20" name="Google Shape;14;p30">
            <a:extLst>
              <a:ext uri="{FF2B5EF4-FFF2-40B4-BE49-F238E27FC236}">
                <a16:creationId xmlns:a16="http://schemas.microsoft.com/office/drawing/2014/main" id="{B591F63B-4E6B-541B-E174-393DCB842D00}"/>
              </a:ext>
            </a:extLst>
          </p:cNvPr>
          <p:cNvSpPr txBox="1">
            <a:spLocks noGrp="1"/>
          </p:cNvSpPr>
          <p:nvPr>
            <p:ph type="ctrTitle"/>
          </p:nvPr>
        </p:nvSpPr>
        <p:spPr>
          <a:xfrm>
            <a:off x="981034" y="1444461"/>
            <a:ext cx="8197933" cy="1762883"/>
          </a:xfrm>
          <a:prstGeom prst="rect">
            <a:avLst/>
          </a:prstGeom>
          <a:noFill/>
          <a:ln>
            <a:noFill/>
          </a:ln>
        </p:spPr>
        <p:txBody>
          <a:bodyPr spcFirstLastPara="1" wrap="square" lIns="71100" tIns="35550" rIns="71100" bIns="35550" anchor="b" anchorCtr="0">
            <a:normAutofit/>
          </a:bodyPr>
          <a:lstStyle>
            <a:lvl1pPr marR="0" lvl="0" algn="ctr" rtl="0">
              <a:lnSpc>
                <a:spcPct val="90000"/>
              </a:lnSpc>
              <a:spcBef>
                <a:spcPts val="0"/>
              </a:spcBef>
              <a:spcAft>
                <a:spcPts val="0"/>
              </a:spcAft>
              <a:buClr>
                <a:srgbClr val="0D71AF"/>
              </a:buClr>
              <a:buSzPts val="4500"/>
              <a:buFont typeface="Montserrat SemiBold"/>
              <a:buNone/>
              <a:defRPr sz="5333" b="0" i="0" u="none" strike="noStrike" cap="none">
                <a:solidFill>
                  <a:schemeClr val="tx1"/>
                </a:solidFill>
                <a:latin typeface="+mj-lt"/>
                <a:ea typeface="Open Sans" panose="020B0606030504020204" pitchFamily="34" charset="0"/>
                <a:cs typeface="Open Sans" panose="020B0606030504020204" pitchFamily="34" charset="0"/>
                <a:sym typeface="Montserrat SemiBold"/>
              </a:defRPr>
            </a:lvl1pPr>
            <a:lvl2pPr marR="0" lvl="1"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9pPr>
          </a:lstStyle>
          <a:p>
            <a:endParaRPr dirty="0"/>
          </a:p>
        </p:txBody>
      </p:sp>
      <p:sp>
        <p:nvSpPr>
          <p:cNvPr id="21" name="Google Shape;15;p30">
            <a:extLst>
              <a:ext uri="{FF2B5EF4-FFF2-40B4-BE49-F238E27FC236}">
                <a16:creationId xmlns:a16="http://schemas.microsoft.com/office/drawing/2014/main" id="{B8F52AAD-4F46-1845-A6DF-86A01D09A3BB}"/>
              </a:ext>
            </a:extLst>
          </p:cNvPr>
          <p:cNvSpPr txBox="1">
            <a:spLocks noGrp="1"/>
          </p:cNvSpPr>
          <p:nvPr>
            <p:ph type="subTitle" idx="1"/>
          </p:nvPr>
        </p:nvSpPr>
        <p:spPr>
          <a:xfrm>
            <a:off x="981034" y="3283843"/>
            <a:ext cx="8197934" cy="1097213"/>
          </a:xfrm>
          <a:prstGeom prst="rect">
            <a:avLst/>
          </a:prstGeom>
          <a:noFill/>
          <a:ln>
            <a:noFill/>
          </a:ln>
        </p:spPr>
        <p:txBody>
          <a:bodyPr spcFirstLastPara="1" wrap="square" lIns="71100" tIns="35550" rIns="71100" bIns="35550" anchor="t" anchorCtr="0">
            <a:normAutofit/>
          </a:bodyPr>
          <a:lstStyle>
            <a:lvl1pPr marR="0" lvl="0" algn="ctr" rtl="0">
              <a:lnSpc>
                <a:spcPct val="90000"/>
              </a:lnSpc>
              <a:spcBef>
                <a:spcPts val="889"/>
              </a:spcBef>
              <a:spcAft>
                <a:spcPts val="0"/>
              </a:spcAft>
              <a:buClr>
                <a:srgbClr val="2D3E50"/>
              </a:buClr>
              <a:buSzPts val="1800"/>
              <a:buFont typeface="Montserrat"/>
              <a:buNone/>
              <a:defRPr sz="2000" b="0" i="0" u="none" strike="noStrike" cap="none">
                <a:solidFill>
                  <a:schemeClr val="accent5"/>
                </a:solidFill>
                <a:latin typeface="+mn-lt"/>
                <a:ea typeface="Baskerville Old Face" panose="02020602080505020303" pitchFamily="18" charset="0"/>
                <a:cs typeface="Baskerville Old Face" panose="02020602080505020303" pitchFamily="18" charset="0"/>
                <a:sym typeface="Montserrat"/>
              </a:defRPr>
            </a:lvl1pPr>
            <a:lvl2pPr marR="0" lvl="1" algn="ctr" rtl="0">
              <a:lnSpc>
                <a:spcPct val="90000"/>
              </a:lnSpc>
              <a:spcBef>
                <a:spcPts val="444"/>
              </a:spcBef>
              <a:spcAft>
                <a:spcPts val="0"/>
              </a:spcAft>
              <a:buClr>
                <a:schemeClr val="dk1"/>
              </a:buClr>
              <a:buSzPts val="1600"/>
              <a:buFont typeface="Arial"/>
              <a:buNone/>
              <a:defRPr sz="1778" b="0" i="0" u="none" strike="noStrike" cap="none">
                <a:solidFill>
                  <a:srgbClr val="000000"/>
                </a:solidFill>
                <a:latin typeface="Arial"/>
                <a:ea typeface="Arial"/>
                <a:cs typeface="Arial"/>
                <a:sym typeface="Arial"/>
              </a:defRPr>
            </a:lvl2pPr>
            <a:lvl3pPr marR="0" lvl="2" algn="ctr" rtl="0">
              <a:lnSpc>
                <a:spcPct val="90000"/>
              </a:lnSpc>
              <a:spcBef>
                <a:spcPts val="444"/>
              </a:spcBef>
              <a:spcAft>
                <a:spcPts val="0"/>
              </a:spcAft>
              <a:buClr>
                <a:schemeClr val="dk1"/>
              </a:buClr>
              <a:buSzPts val="1400"/>
              <a:buFont typeface="Arial"/>
              <a:buNone/>
              <a:defRPr sz="1556" b="0" i="0" u="none" strike="noStrike" cap="none">
                <a:solidFill>
                  <a:srgbClr val="000000"/>
                </a:solidFill>
                <a:latin typeface="Arial"/>
                <a:ea typeface="Arial"/>
                <a:cs typeface="Arial"/>
                <a:sym typeface="Arial"/>
              </a:defRPr>
            </a:lvl3pPr>
            <a:lvl4pPr marR="0" lvl="3"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4pPr>
            <a:lvl5pPr marR="0" lvl="4"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5pPr>
            <a:lvl6pPr marR="0" lvl="5"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6pPr>
            <a:lvl7pPr marR="0" lvl="6"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7pPr>
            <a:lvl8pPr marR="0" lvl="7"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8pPr>
            <a:lvl9pPr marR="0" lvl="8"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9pPr>
          </a:lstStyle>
          <a:p>
            <a:endParaRPr dirty="0"/>
          </a:p>
        </p:txBody>
      </p:sp>
      <p:pic>
        <p:nvPicPr>
          <p:cNvPr id="2" name="Picture 1" descr="A picture containing building, dome&#10;&#10;Description automatically generated">
            <a:extLst>
              <a:ext uri="{FF2B5EF4-FFF2-40B4-BE49-F238E27FC236}">
                <a16:creationId xmlns:a16="http://schemas.microsoft.com/office/drawing/2014/main" id="{D088374F-5470-7355-3FB5-B50B17566DED}"/>
              </a:ext>
            </a:extLst>
          </p:cNvPr>
          <p:cNvPicPr>
            <a:picLocks noChangeAspect="1"/>
          </p:cNvPicPr>
          <p:nvPr userDrawn="1"/>
        </p:nvPicPr>
        <p:blipFill>
          <a:blip r:embed="rId2">
            <a:alphaModFix amt="20000"/>
          </a:blip>
          <a:stretch>
            <a:fillRect/>
          </a:stretch>
        </p:blipFill>
        <p:spPr>
          <a:xfrm>
            <a:off x="7808691" y="942710"/>
            <a:ext cx="1777524" cy="1623799"/>
          </a:xfrm>
          <a:prstGeom prst="rect">
            <a:avLst/>
          </a:prstGeom>
        </p:spPr>
      </p:pic>
      <p:pic>
        <p:nvPicPr>
          <p:cNvPr id="3" name="Picture 2" descr="A picture containing building, dome&#10;&#10;Description automatically generated">
            <a:extLst>
              <a:ext uri="{FF2B5EF4-FFF2-40B4-BE49-F238E27FC236}">
                <a16:creationId xmlns:a16="http://schemas.microsoft.com/office/drawing/2014/main" id="{952F37C4-A853-4306-6E9C-F175D11C145F}"/>
              </a:ext>
            </a:extLst>
          </p:cNvPr>
          <p:cNvPicPr>
            <a:picLocks noChangeAspect="1"/>
          </p:cNvPicPr>
          <p:nvPr userDrawn="1"/>
        </p:nvPicPr>
        <p:blipFill>
          <a:blip r:embed="rId2">
            <a:alphaModFix amt="20000"/>
          </a:blip>
          <a:stretch>
            <a:fillRect/>
          </a:stretch>
        </p:blipFill>
        <p:spPr>
          <a:xfrm>
            <a:off x="8603492" y="-1406176"/>
            <a:ext cx="2932388" cy="2678786"/>
          </a:xfrm>
          <a:prstGeom prst="rect">
            <a:avLst/>
          </a:prstGeom>
        </p:spPr>
      </p:pic>
      <p:pic>
        <p:nvPicPr>
          <p:cNvPr id="4" name="Picture 3" descr="A picture containing building, dome&#10;&#10;Description automatically generated">
            <a:extLst>
              <a:ext uri="{FF2B5EF4-FFF2-40B4-BE49-F238E27FC236}">
                <a16:creationId xmlns:a16="http://schemas.microsoft.com/office/drawing/2014/main" id="{C08FBB02-78C5-403D-C561-E1AC86D39471}"/>
              </a:ext>
            </a:extLst>
          </p:cNvPr>
          <p:cNvPicPr>
            <a:picLocks noChangeAspect="1"/>
          </p:cNvPicPr>
          <p:nvPr userDrawn="1"/>
        </p:nvPicPr>
        <p:blipFill>
          <a:blip r:embed="rId2">
            <a:alphaModFix amt="20000"/>
          </a:blip>
          <a:stretch>
            <a:fillRect/>
          </a:stretch>
        </p:blipFill>
        <p:spPr>
          <a:xfrm>
            <a:off x="-1920720" y="2431159"/>
            <a:ext cx="3841439" cy="3509219"/>
          </a:xfrm>
          <a:prstGeom prst="rect">
            <a:avLst/>
          </a:prstGeom>
        </p:spPr>
      </p:pic>
      <p:pic>
        <p:nvPicPr>
          <p:cNvPr id="5" name="Picture 4" descr="Logo&#10;&#10;Description automatically generated">
            <a:extLst>
              <a:ext uri="{FF2B5EF4-FFF2-40B4-BE49-F238E27FC236}">
                <a16:creationId xmlns:a16="http://schemas.microsoft.com/office/drawing/2014/main" id="{1C6AF5F7-8494-43E8-DAFA-B1D0EDC471EF}"/>
              </a:ext>
            </a:extLst>
          </p:cNvPr>
          <p:cNvPicPr>
            <a:picLocks noChangeAspect="1"/>
          </p:cNvPicPr>
          <p:nvPr userDrawn="1"/>
        </p:nvPicPr>
        <p:blipFill>
          <a:blip r:embed="rId3"/>
          <a:stretch>
            <a:fillRect/>
          </a:stretch>
        </p:blipFill>
        <p:spPr>
          <a:xfrm>
            <a:off x="3552072" y="528559"/>
            <a:ext cx="2795412" cy="978488"/>
          </a:xfrm>
          <a:prstGeom prst="rect">
            <a:avLst/>
          </a:prstGeom>
        </p:spPr>
      </p:pic>
    </p:spTree>
    <p:extLst>
      <p:ext uri="{BB962C8B-B14F-4D97-AF65-F5344CB8AC3E}">
        <p14:creationId xmlns:p14="http://schemas.microsoft.com/office/powerpoint/2010/main" val="5953222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800" userDrawn="1">
          <p15:clr>
            <a:srgbClr val="FBAE40"/>
          </p15:clr>
        </p15:guide>
        <p15:guide id="2" pos="320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4133448"/>
            <a:ext cx="6477000" cy="1219200"/>
          </a:xfrm>
        </p:spPr>
        <p:txBody>
          <a:bodyPr anchor="ctr">
            <a:normAutofit/>
          </a:bodyPr>
          <a:lstStyle>
            <a:lvl1pPr algn="r">
              <a:defRPr sz="4167" spc="167"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0157460" cy="3810000"/>
          </a:xfrm>
          <a:solidFill>
            <a:schemeClr val="accent1">
              <a:lumMod val="60000"/>
              <a:lumOff val="40000"/>
            </a:schemeClr>
          </a:solidFill>
        </p:spPr>
        <p:txBody>
          <a:bodyPr lIns="457200" tIns="365760" rIns="45720" bIns="45720"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endParaRPr lang="en-US" dirty="0"/>
          </a:p>
        </p:txBody>
      </p:sp>
      <p:sp>
        <p:nvSpPr>
          <p:cNvPr id="4" name="Text Placeholder 3"/>
          <p:cNvSpPr>
            <a:spLocks noGrp="1"/>
          </p:cNvSpPr>
          <p:nvPr>
            <p:ph type="body" sz="half" idx="2"/>
          </p:nvPr>
        </p:nvSpPr>
        <p:spPr>
          <a:xfrm>
            <a:off x="7175500" y="4133448"/>
            <a:ext cx="2667000" cy="1219200"/>
          </a:xfrm>
        </p:spPr>
        <p:txBody>
          <a:bodyPr lIns="91440" rIns="91440" anchor="ctr">
            <a:normAutofit/>
          </a:bodyPr>
          <a:lstStyle>
            <a:lvl1pPr marL="0" indent="0">
              <a:lnSpc>
                <a:spcPct val="100000"/>
              </a:lnSpc>
              <a:spcBef>
                <a:spcPts val="0"/>
              </a:spcBef>
              <a:buNone/>
              <a:defRPr sz="1500">
                <a:solidFill>
                  <a:schemeClr val="tx1">
                    <a:lumMod val="95000"/>
                    <a:lumOff val="5000"/>
                  </a:schemeClr>
                </a:solidFill>
              </a:defRPr>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3/25/2023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6989036" y="4386755"/>
            <a:ext cx="0" cy="762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787140"/>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557892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0751" y="635000"/>
            <a:ext cx="2190750" cy="45085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825501" y="635000"/>
            <a:ext cx="6318250" cy="4508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7" name="Straight Connector 6"/>
          <p:cNvCxnSpPr/>
          <p:nvPr/>
        </p:nvCxnSpPr>
        <p:spPr>
          <a:xfrm rot="5400000" flipV="1">
            <a:off x="8382000" y="49386"/>
            <a:ext cx="0" cy="762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39686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userDrawn="1">
  <p:cSld name="Title">
    <p:spTree>
      <p:nvGrpSpPr>
        <p:cNvPr id="1" name="Shape 7"/>
        <p:cNvGrpSpPr/>
        <p:nvPr/>
      </p:nvGrpSpPr>
      <p:grpSpPr>
        <a:xfrm>
          <a:off x="0" y="0"/>
          <a:ext cx="0" cy="0"/>
          <a:chOff x="0" y="0"/>
          <a:chExt cx="0" cy="0"/>
        </a:xfrm>
      </p:grpSpPr>
      <p:sp>
        <p:nvSpPr>
          <p:cNvPr id="2" name="TextBox 1">
            <a:extLst>
              <a:ext uri="{FF2B5EF4-FFF2-40B4-BE49-F238E27FC236}">
                <a16:creationId xmlns:a16="http://schemas.microsoft.com/office/drawing/2014/main" id="{D3BC7B1D-29EE-45C2-4B5C-CFFFAFFC3C16}"/>
              </a:ext>
            </a:extLst>
          </p:cNvPr>
          <p:cNvSpPr txBox="1"/>
          <p:nvPr userDrawn="1"/>
        </p:nvSpPr>
        <p:spPr>
          <a:xfrm>
            <a:off x="193394" y="5296958"/>
            <a:ext cx="4315829" cy="253916"/>
          </a:xfrm>
          <a:prstGeom prst="rect">
            <a:avLst/>
          </a:prstGeom>
          <a:noFill/>
        </p:spPr>
        <p:txBody>
          <a:bodyPr wrap="square" rtlCol="0">
            <a:spAutoFit/>
          </a:bodyPr>
          <a:lstStyle/>
          <a:p>
            <a:pPr algn="l"/>
            <a:r>
              <a:rPr lang="en-CA" sz="1050" b="0" i="0" dirty="0">
                <a:solidFill>
                  <a:schemeClr val="tx2"/>
                </a:solidFill>
                <a:effectLst/>
                <a:latin typeface="+mn-lt"/>
              </a:rPr>
              <a:t>© </a:t>
            </a:r>
            <a:r>
              <a:rPr lang="en-CA" sz="900" dirty="0">
                <a:solidFill>
                  <a:schemeClr val="tx2"/>
                </a:solidFill>
                <a:latin typeface="+mn-lt"/>
              </a:rPr>
              <a:t>Copyright 2022 Querida Collective</a:t>
            </a:r>
          </a:p>
        </p:txBody>
      </p:sp>
      <p:pic>
        <p:nvPicPr>
          <p:cNvPr id="7" name="Picture 6" descr="Logo, company name&#10;&#10;Description automatically generated">
            <a:extLst>
              <a:ext uri="{FF2B5EF4-FFF2-40B4-BE49-F238E27FC236}">
                <a16:creationId xmlns:a16="http://schemas.microsoft.com/office/drawing/2014/main" id="{0FC20BF4-2D0C-4FC1-0D7A-7917F6B12D8F}"/>
              </a:ext>
            </a:extLst>
          </p:cNvPr>
          <p:cNvPicPr>
            <a:picLocks noChangeAspect="1"/>
          </p:cNvPicPr>
          <p:nvPr userDrawn="1"/>
        </p:nvPicPr>
        <p:blipFill>
          <a:blip r:embed="rId2"/>
          <a:stretch>
            <a:fillRect/>
          </a:stretch>
        </p:blipFill>
        <p:spPr>
          <a:xfrm>
            <a:off x="3749389" y="606341"/>
            <a:ext cx="2661223" cy="838120"/>
          </a:xfrm>
          <a:prstGeom prst="rect">
            <a:avLst/>
          </a:prstGeom>
        </p:spPr>
      </p:pic>
      <p:pic>
        <p:nvPicPr>
          <p:cNvPr id="10" name="Picture 9" descr="A picture containing building, dome&#10;&#10;Description automatically generated">
            <a:extLst>
              <a:ext uri="{FF2B5EF4-FFF2-40B4-BE49-F238E27FC236}">
                <a16:creationId xmlns:a16="http://schemas.microsoft.com/office/drawing/2014/main" id="{D9591683-7A01-3AFB-4C4A-60FD5B4C4470}"/>
              </a:ext>
            </a:extLst>
          </p:cNvPr>
          <p:cNvPicPr>
            <a:picLocks noChangeAspect="1"/>
          </p:cNvPicPr>
          <p:nvPr userDrawn="1"/>
        </p:nvPicPr>
        <p:blipFill>
          <a:blip r:embed="rId3">
            <a:alphaModFix amt="20000"/>
          </a:blip>
          <a:stretch>
            <a:fillRect/>
          </a:stretch>
        </p:blipFill>
        <p:spPr>
          <a:xfrm>
            <a:off x="8030596" y="4967058"/>
            <a:ext cx="1777524" cy="1623799"/>
          </a:xfrm>
          <a:prstGeom prst="rect">
            <a:avLst/>
          </a:prstGeom>
        </p:spPr>
      </p:pic>
      <p:pic>
        <p:nvPicPr>
          <p:cNvPr id="12" name="Picture 11" descr="A picture containing building, dome&#10;&#10;Description automatically generated">
            <a:extLst>
              <a:ext uri="{FF2B5EF4-FFF2-40B4-BE49-F238E27FC236}">
                <a16:creationId xmlns:a16="http://schemas.microsoft.com/office/drawing/2014/main" id="{96CA46A1-A8D3-C0D0-00BC-0B0D698DFFA9}"/>
              </a:ext>
            </a:extLst>
          </p:cNvPr>
          <p:cNvPicPr>
            <a:picLocks noChangeAspect="1"/>
          </p:cNvPicPr>
          <p:nvPr userDrawn="1"/>
        </p:nvPicPr>
        <p:blipFill>
          <a:blip r:embed="rId3">
            <a:alphaModFix amt="20000"/>
          </a:blip>
          <a:stretch>
            <a:fillRect/>
          </a:stretch>
        </p:blipFill>
        <p:spPr>
          <a:xfrm>
            <a:off x="8825395" y="2618173"/>
            <a:ext cx="2932388" cy="2678786"/>
          </a:xfrm>
          <a:prstGeom prst="rect">
            <a:avLst/>
          </a:prstGeom>
        </p:spPr>
      </p:pic>
      <p:sp>
        <p:nvSpPr>
          <p:cNvPr id="13" name="Google Shape;14;p30">
            <a:extLst>
              <a:ext uri="{FF2B5EF4-FFF2-40B4-BE49-F238E27FC236}">
                <a16:creationId xmlns:a16="http://schemas.microsoft.com/office/drawing/2014/main" id="{3702E467-FBA1-D448-326C-5CD227824583}"/>
              </a:ext>
            </a:extLst>
          </p:cNvPr>
          <p:cNvSpPr txBox="1">
            <a:spLocks noGrp="1"/>
          </p:cNvSpPr>
          <p:nvPr>
            <p:ph type="ctrTitle"/>
          </p:nvPr>
        </p:nvSpPr>
        <p:spPr>
          <a:xfrm>
            <a:off x="981034" y="1444460"/>
            <a:ext cx="8197933" cy="1762883"/>
          </a:xfrm>
          <a:prstGeom prst="rect">
            <a:avLst/>
          </a:prstGeom>
          <a:noFill/>
          <a:ln>
            <a:noFill/>
          </a:ln>
        </p:spPr>
        <p:txBody>
          <a:bodyPr spcFirstLastPara="1" wrap="square" lIns="71100" tIns="35550" rIns="71100" bIns="35550" anchor="b" anchorCtr="0">
            <a:normAutofit/>
          </a:bodyPr>
          <a:lstStyle>
            <a:lvl1pPr marR="0" lvl="0" algn="ctr" rtl="0">
              <a:lnSpc>
                <a:spcPct val="90000"/>
              </a:lnSpc>
              <a:spcBef>
                <a:spcPts val="0"/>
              </a:spcBef>
              <a:spcAft>
                <a:spcPts val="0"/>
              </a:spcAft>
              <a:buClr>
                <a:srgbClr val="0D71AF"/>
              </a:buClr>
              <a:buSzPts val="4500"/>
              <a:buFont typeface="Montserrat SemiBold"/>
              <a:buNone/>
              <a:defRPr sz="4800" b="0" i="0" u="none" strike="noStrike" cap="none">
                <a:solidFill>
                  <a:schemeClr val="tx1"/>
                </a:solidFill>
                <a:latin typeface="+mj-lt"/>
                <a:ea typeface="Open Sans" panose="020B0606030504020204" pitchFamily="34" charset="0"/>
                <a:cs typeface="Open Sans" panose="020B0606030504020204" pitchFamily="34" charset="0"/>
                <a:sym typeface="Montserrat Semi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5;p30">
            <a:extLst>
              <a:ext uri="{FF2B5EF4-FFF2-40B4-BE49-F238E27FC236}">
                <a16:creationId xmlns:a16="http://schemas.microsoft.com/office/drawing/2014/main" id="{672BCA4D-8269-0BAB-4A7F-C8D0B0FB66C3}"/>
              </a:ext>
            </a:extLst>
          </p:cNvPr>
          <p:cNvSpPr txBox="1">
            <a:spLocks noGrp="1"/>
          </p:cNvSpPr>
          <p:nvPr>
            <p:ph type="subTitle" idx="1"/>
          </p:nvPr>
        </p:nvSpPr>
        <p:spPr>
          <a:xfrm>
            <a:off x="981035" y="3283842"/>
            <a:ext cx="8197934" cy="1022687"/>
          </a:xfrm>
          <a:prstGeom prst="rect">
            <a:avLst/>
          </a:prstGeom>
          <a:noFill/>
          <a:ln>
            <a:noFill/>
          </a:ln>
        </p:spPr>
        <p:txBody>
          <a:bodyPr spcFirstLastPara="1" wrap="square" lIns="71100" tIns="35550" rIns="71100" bIns="35550" anchor="t" anchorCtr="0">
            <a:normAutofit/>
          </a:bodyPr>
          <a:lstStyle>
            <a:lvl1pPr marR="0" lvl="0" algn="ctr" rtl="0">
              <a:lnSpc>
                <a:spcPct val="90000"/>
              </a:lnSpc>
              <a:spcBef>
                <a:spcPts val="800"/>
              </a:spcBef>
              <a:spcAft>
                <a:spcPts val="0"/>
              </a:spcAft>
              <a:buClr>
                <a:srgbClr val="2D3E50"/>
              </a:buClr>
              <a:buSzPts val="1800"/>
              <a:buFont typeface="Montserrat"/>
              <a:buNone/>
              <a:defRPr sz="1800" b="0" i="0" u="none" strike="noStrike" cap="none">
                <a:solidFill>
                  <a:schemeClr val="bg1"/>
                </a:solidFill>
                <a:latin typeface="+mn-lt"/>
                <a:ea typeface="Baskerville Old Face" panose="02020602080505020303" pitchFamily="18" charset="0"/>
                <a:cs typeface="Baskerville Old Face" panose="02020602080505020303" pitchFamily="18" charset="0"/>
                <a:sym typeface="Montserrat"/>
              </a:defRPr>
            </a:lvl1pPr>
            <a:lvl2pPr marR="0" lvl="1" algn="ctr" rtl="0">
              <a:lnSpc>
                <a:spcPct val="90000"/>
              </a:lnSpc>
              <a:spcBef>
                <a:spcPts val="4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9pPr>
          </a:lstStyle>
          <a:p>
            <a:endParaRPr dirty="0"/>
          </a:p>
        </p:txBody>
      </p:sp>
      <p:pic>
        <p:nvPicPr>
          <p:cNvPr id="15" name="Picture 14" descr="A picture containing building, dome&#10;&#10;Description automatically generated">
            <a:extLst>
              <a:ext uri="{FF2B5EF4-FFF2-40B4-BE49-F238E27FC236}">
                <a16:creationId xmlns:a16="http://schemas.microsoft.com/office/drawing/2014/main" id="{71DB7545-016B-38D2-5038-BD19AABBE671}"/>
              </a:ext>
            </a:extLst>
          </p:cNvPr>
          <p:cNvPicPr>
            <a:picLocks noChangeAspect="1"/>
          </p:cNvPicPr>
          <p:nvPr userDrawn="1"/>
        </p:nvPicPr>
        <p:blipFill>
          <a:blip r:embed="rId3">
            <a:alphaModFix amt="20000"/>
          </a:blip>
          <a:stretch>
            <a:fillRect/>
          </a:stretch>
        </p:blipFill>
        <p:spPr>
          <a:xfrm>
            <a:off x="-1490130" y="-1754610"/>
            <a:ext cx="3841439" cy="3509219"/>
          </a:xfrm>
          <a:prstGeom prst="rect">
            <a:avLst/>
          </a:prstGeom>
        </p:spPr>
      </p:pic>
    </p:spTree>
    <p:extLst>
      <p:ext uri="{BB962C8B-B14F-4D97-AF65-F5344CB8AC3E}">
        <p14:creationId xmlns:p14="http://schemas.microsoft.com/office/powerpoint/2010/main" val="1536887448"/>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0160000" cy="3810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0160000" cy="3810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81000" y="4133448"/>
            <a:ext cx="6477000" cy="1219200"/>
          </a:xfrm>
        </p:spPr>
        <p:txBody>
          <a:bodyPr anchor="ctr">
            <a:normAutofit/>
          </a:bodyPr>
          <a:lstStyle>
            <a:lvl1pPr algn="r">
              <a:defRPr sz="4167" spc="167" baseline="0"/>
            </a:lvl1pPr>
          </a:lstStyle>
          <a:p>
            <a:r>
              <a:rPr lang="en-US"/>
              <a:t>Click to edit Master title style</a:t>
            </a:r>
            <a:endParaRPr lang="en-US" dirty="0"/>
          </a:p>
        </p:txBody>
      </p:sp>
      <p:sp>
        <p:nvSpPr>
          <p:cNvPr id="3" name="Subtitle 2"/>
          <p:cNvSpPr>
            <a:spLocks noGrp="1"/>
          </p:cNvSpPr>
          <p:nvPr>
            <p:ph type="subTitle" idx="1"/>
          </p:nvPr>
        </p:nvSpPr>
        <p:spPr>
          <a:xfrm>
            <a:off x="7175500" y="4133448"/>
            <a:ext cx="2667000" cy="1219200"/>
          </a:xfrm>
        </p:spPr>
        <p:txBody>
          <a:bodyPr lIns="91440" rIns="91440" anchor="ctr">
            <a:normAutofit/>
          </a:bodyPr>
          <a:lstStyle>
            <a:lvl1pPr marL="0" indent="0" algn="l">
              <a:lnSpc>
                <a:spcPct val="100000"/>
              </a:lnSpc>
              <a:spcBef>
                <a:spcPts val="0"/>
              </a:spcBef>
              <a:buNone/>
              <a:defRPr sz="1500">
                <a:solidFill>
                  <a:schemeClr val="tx1">
                    <a:lumMod val="95000"/>
                    <a:lumOff val="5000"/>
                  </a:schemeClr>
                </a:solidFill>
              </a:defRPr>
            </a:lvl1pPr>
            <a:lvl2pPr marL="380985" indent="0" algn="ctr">
              <a:buNone/>
              <a:defRPr sz="1500"/>
            </a:lvl2pPr>
            <a:lvl3pPr marL="761970" indent="0" algn="ctr">
              <a:buNone/>
              <a:defRPr sz="1500"/>
            </a:lvl3pPr>
            <a:lvl4pPr marL="1142954" indent="0" algn="ctr">
              <a:buNone/>
              <a:defRPr sz="1500"/>
            </a:lvl4pPr>
            <a:lvl5pPr marL="1523939" indent="0" algn="ctr">
              <a:buNone/>
              <a:defRPr sz="1500"/>
            </a:lvl5pPr>
            <a:lvl6pPr marL="1904924" indent="0" algn="ctr">
              <a:buNone/>
              <a:defRPr sz="1500"/>
            </a:lvl6pPr>
            <a:lvl7pPr marL="2285909" indent="0" algn="ctr">
              <a:buNone/>
              <a:defRPr sz="1500"/>
            </a:lvl7pPr>
            <a:lvl8pPr marL="2666893" indent="0" algn="ctr">
              <a:buNone/>
              <a:defRPr sz="1500"/>
            </a:lvl8pPr>
            <a:lvl9pPr marL="3047878"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08B9EBBA-996F-894A-B54A-D6246ED52CEA}" type="datetimeFigureOut">
              <a:rPr lang="en-US" smtClean="0"/>
              <a:pPr/>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6989036" y="4386755"/>
            <a:ext cx="0" cy="762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60783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18401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0160000" cy="3810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0160000" cy="3810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81000" y="4133448"/>
            <a:ext cx="6477000" cy="1219200"/>
          </a:xfrm>
        </p:spPr>
        <p:txBody>
          <a:bodyPr anchor="ctr">
            <a:normAutofit/>
          </a:bodyPr>
          <a:lstStyle>
            <a:lvl1pPr algn="r">
              <a:defRPr sz="4167" b="0" spc="167" baseline="0"/>
            </a:lvl1pPr>
          </a:lstStyle>
          <a:p>
            <a:r>
              <a:rPr lang="en-US"/>
              <a:t>Click to edit Master title style</a:t>
            </a:r>
            <a:endParaRPr lang="en-US" dirty="0"/>
          </a:p>
        </p:txBody>
      </p:sp>
      <p:sp>
        <p:nvSpPr>
          <p:cNvPr id="3" name="Text Placeholder 2"/>
          <p:cNvSpPr>
            <a:spLocks noGrp="1"/>
          </p:cNvSpPr>
          <p:nvPr>
            <p:ph type="body" idx="1"/>
          </p:nvPr>
        </p:nvSpPr>
        <p:spPr>
          <a:xfrm>
            <a:off x="7175500" y="4133448"/>
            <a:ext cx="2667000" cy="1219200"/>
          </a:xfrm>
        </p:spPr>
        <p:txBody>
          <a:bodyPr lIns="91440" rIns="91440" anchor="ctr">
            <a:normAutofit/>
          </a:bodyPr>
          <a:lstStyle>
            <a:lvl1pPr marL="0" indent="0">
              <a:lnSpc>
                <a:spcPct val="100000"/>
              </a:lnSpc>
              <a:spcBef>
                <a:spcPts val="0"/>
              </a:spcBef>
              <a:buNone/>
              <a:defRPr sz="1500">
                <a:solidFill>
                  <a:schemeClr val="tx1">
                    <a:lumMod val="95000"/>
                    <a:lumOff val="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6989036" y="4386755"/>
            <a:ext cx="0" cy="762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61309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53440" y="487680"/>
            <a:ext cx="8100060" cy="124968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53439" y="1905000"/>
            <a:ext cx="3962400"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91100" y="1905000"/>
            <a:ext cx="3962400"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3/25/2023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399681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53440" y="1816363"/>
            <a:ext cx="3962400" cy="685800"/>
          </a:xfrm>
        </p:spPr>
        <p:txBody>
          <a:bodyPr lIns="137160" rIns="137160" anchor="ctr">
            <a:normAutofit/>
          </a:bodyPr>
          <a:lstStyle>
            <a:lvl1pPr marL="0" indent="0">
              <a:spcBef>
                <a:spcPts val="0"/>
              </a:spcBef>
              <a:spcAft>
                <a:spcPts val="0"/>
              </a:spcAft>
              <a:buNone/>
              <a:defRPr sz="1917" b="0" cap="none" baseline="0">
                <a:solidFill>
                  <a:schemeClr val="accent1"/>
                </a:solidFill>
                <a:latin typeface="+mn-lt"/>
              </a:defRPr>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853440" y="2473157"/>
            <a:ext cx="3962400" cy="27846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92407" y="1816363"/>
            <a:ext cx="3962400" cy="685800"/>
          </a:xfrm>
        </p:spPr>
        <p:txBody>
          <a:bodyPr lIns="137160" rIns="137160" anchor="ctr">
            <a:normAutofit/>
          </a:bodyPr>
          <a:lstStyle>
            <a:lvl1pPr marL="0" indent="0">
              <a:spcBef>
                <a:spcPts val="0"/>
              </a:spcBef>
              <a:spcAft>
                <a:spcPts val="0"/>
              </a:spcAft>
              <a:buNone/>
              <a:defRPr lang="en-US" sz="1917" b="0" kern="1200" cap="none" baseline="0" dirty="0">
                <a:solidFill>
                  <a:schemeClr val="accent1"/>
                </a:solidFill>
                <a:latin typeface="+mn-lt"/>
                <a:ea typeface="+mn-ea"/>
                <a:cs typeface="+mn-cs"/>
              </a:defRPr>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marL="0" lvl="0" indent="0" algn="l" defTabSz="761970" rtl="0" eaLnBrk="1" latinLnBrk="0" hangingPunct="1">
              <a:lnSpc>
                <a:spcPct val="90000"/>
              </a:lnSpc>
              <a:spcBef>
                <a:spcPts val="1500"/>
              </a:spcBef>
              <a:buNone/>
            </a:pPr>
            <a:r>
              <a:rPr lang="en-US"/>
              <a:t>Click to edit Master text styles</a:t>
            </a:r>
          </a:p>
        </p:txBody>
      </p:sp>
      <p:sp>
        <p:nvSpPr>
          <p:cNvPr id="6" name="Content Placeholder 5"/>
          <p:cNvSpPr>
            <a:spLocks noGrp="1"/>
          </p:cNvSpPr>
          <p:nvPr>
            <p:ph sz="quarter" idx="4"/>
          </p:nvPr>
        </p:nvSpPr>
        <p:spPr>
          <a:xfrm>
            <a:off x="4992407" y="2473157"/>
            <a:ext cx="3962400" cy="27846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3/25/2023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745804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3/25/2023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1930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1" preserve="1" userDrawn="1">
  <p:cSld name="Title B2">
    <p:bg>
      <p:bgRef idx="1001">
        <a:schemeClr val="bg1"/>
      </p:bgRef>
    </p:bg>
    <p:spTree>
      <p:nvGrpSpPr>
        <p:cNvPr id="1" name="Shape 48"/>
        <p:cNvGrpSpPr/>
        <p:nvPr/>
      </p:nvGrpSpPr>
      <p:grpSpPr>
        <a:xfrm>
          <a:off x="0" y="0"/>
          <a:ext cx="0" cy="0"/>
          <a:chOff x="0" y="0"/>
          <a:chExt cx="0" cy="0"/>
        </a:xfrm>
      </p:grpSpPr>
      <p:sp>
        <p:nvSpPr>
          <p:cNvPr id="13" name="TextBox 12">
            <a:extLst>
              <a:ext uri="{FF2B5EF4-FFF2-40B4-BE49-F238E27FC236}">
                <a16:creationId xmlns:a16="http://schemas.microsoft.com/office/drawing/2014/main" id="{12A18B60-317E-86D7-C186-26293178C2D4}"/>
              </a:ext>
            </a:extLst>
          </p:cNvPr>
          <p:cNvSpPr txBox="1"/>
          <p:nvPr userDrawn="1"/>
        </p:nvSpPr>
        <p:spPr>
          <a:xfrm>
            <a:off x="5545393" y="5296958"/>
            <a:ext cx="4315829" cy="271934"/>
          </a:xfrm>
          <a:prstGeom prst="rect">
            <a:avLst/>
          </a:prstGeom>
          <a:noFill/>
        </p:spPr>
        <p:txBody>
          <a:bodyPr wrap="square" rtlCol="0">
            <a:spAutoFit/>
          </a:bodyPr>
          <a:lstStyle/>
          <a:p>
            <a:pPr algn="r"/>
            <a:r>
              <a:rPr lang="en-CA" sz="1167" b="0" i="0" dirty="0">
                <a:solidFill>
                  <a:schemeClr val="bg1"/>
                </a:solidFill>
                <a:effectLst/>
                <a:latin typeface="+mn-lt"/>
              </a:rPr>
              <a:t>© </a:t>
            </a:r>
            <a:r>
              <a:rPr lang="en-CA" sz="1000" dirty="0">
                <a:solidFill>
                  <a:schemeClr val="bg1"/>
                </a:solidFill>
                <a:latin typeface="+mn-lt"/>
              </a:rPr>
              <a:t>Copyright 2022 On a Dime Transformations </a:t>
            </a:r>
          </a:p>
        </p:txBody>
      </p:sp>
      <p:sp>
        <p:nvSpPr>
          <p:cNvPr id="7" name="TextBox 6">
            <a:extLst>
              <a:ext uri="{FF2B5EF4-FFF2-40B4-BE49-F238E27FC236}">
                <a16:creationId xmlns:a16="http://schemas.microsoft.com/office/drawing/2014/main" id="{ECC7FA47-B2D7-FD4C-9FB9-E79DD1EA7BD9}"/>
              </a:ext>
            </a:extLst>
          </p:cNvPr>
          <p:cNvSpPr txBox="1"/>
          <p:nvPr userDrawn="1"/>
        </p:nvSpPr>
        <p:spPr>
          <a:xfrm>
            <a:off x="193393" y="5296958"/>
            <a:ext cx="4315829" cy="271934"/>
          </a:xfrm>
          <a:prstGeom prst="rect">
            <a:avLst/>
          </a:prstGeom>
          <a:noFill/>
        </p:spPr>
        <p:txBody>
          <a:bodyPr wrap="square" rtlCol="0">
            <a:spAutoFit/>
          </a:bodyPr>
          <a:lstStyle/>
          <a:p>
            <a:pPr algn="l"/>
            <a:r>
              <a:rPr lang="en-CA" sz="1167" b="0" i="0" dirty="0">
                <a:solidFill>
                  <a:schemeClr val="tx2"/>
                </a:solidFill>
                <a:effectLst/>
                <a:latin typeface="+mn-lt"/>
              </a:rPr>
              <a:t>© </a:t>
            </a:r>
            <a:r>
              <a:rPr lang="en-CA" sz="1000" dirty="0">
                <a:solidFill>
                  <a:schemeClr val="tx2"/>
                </a:solidFill>
                <a:latin typeface="+mn-lt"/>
              </a:rPr>
              <a:t>Copyright 2023 Querida Leadership</a:t>
            </a:r>
          </a:p>
        </p:txBody>
      </p:sp>
      <p:sp>
        <p:nvSpPr>
          <p:cNvPr id="2" name="Google Shape;14;p30">
            <a:extLst>
              <a:ext uri="{FF2B5EF4-FFF2-40B4-BE49-F238E27FC236}">
                <a16:creationId xmlns:a16="http://schemas.microsoft.com/office/drawing/2014/main" id="{8F5F0F20-7E26-F655-9FD1-ADF1A75EFEEB}"/>
              </a:ext>
            </a:extLst>
          </p:cNvPr>
          <p:cNvSpPr txBox="1">
            <a:spLocks noGrp="1"/>
          </p:cNvSpPr>
          <p:nvPr>
            <p:ph type="ctrTitle"/>
          </p:nvPr>
        </p:nvSpPr>
        <p:spPr>
          <a:xfrm>
            <a:off x="243615" y="1141618"/>
            <a:ext cx="8941352" cy="1937109"/>
          </a:xfrm>
          <a:prstGeom prst="rect">
            <a:avLst/>
          </a:prstGeom>
          <a:noFill/>
          <a:ln>
            <a:noFill/>
          </a:ln>
        </p:spPr>
        <p:txBody>
          <a:bodyPr spcFirstLastPara="1" wrap="square" lIns="71100" tIns="35550" rIns="71100" bIns="35550" anchor="b" anchorCtr="0">
            <a:normAutofit/>
          </a:bodyPr>
          <a:lstStyle>
            <a:lvl1pPr marR="0" lvl="0" algn="l" rtl="0">
              <a:lnSpc>
                <a:spcPct val="90000"/>
              </a:lnSpc>
              <a:spcBef>
                <a:spcPts val="0"/>
              </a:spcBef>
              <a:spcAft>
                <a:spcPts val="0"/>
              </a:spcAft>
              <a:buClr>
                <a:srgbClr val="0D71AF"/>
              </a:buClr>
              <a:buSzPts val="4500"/>
              <a:buFont typeface="Montserrat SemiBold"/>
              <a:buNone/>
              <a:defRPr sz="5333" b="0" i="0" u="none" strike="noStrike" cap="none">
                <a:solidFill>
                  <a:schemeClr val="tx1"/>
                </a:solidFill>
                <a:latin typeface="+mj-lt"/>
                <a:ea typeface="Open Sans" panose="020B0606030504020204" pitchFamily="34" charset="0"/>
                <a:cs typeface="Open Sans" panose="020B0606030504020204" pitchFamily="34" charset="0"/>
                <a:sym typeface="Montserrat SemiBold"/>
              </a:defRPr>
            </a:lvl1pPr>
            <a:lvl2pPr marR="0" lvl="1"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9pPr>
          </a:lstStyle>
          <a:p>
            <a:endParaRPr dirty="0"/>
          </a:p>
        </p:txBody>
      </p:sp>
      <p:sp>
        <p:nvSpPr>
          <p:cNvPr id="3" name="Google Shape;15;p30">
            <a:extLst>
              <a:ext uri="{FF2B5EF4-FFF2-40B4-BE49-F238E27FC236}">
                <a16:creationId xmlns:a16="http://schemas.microsoft.com/office/drawing/2014/main" id="{D9E01511-9476-4BF7-D735-75CA30DDB6A5}"/>
              </a:ext>
            </a:extLst>
          </p:cNvPr>
          <p:cNvSpPr txBox="1">
            <a:spLocks noGrp="1"/>
          </p:cNvSpPr>
          <p:nvPr>
            <p:ph type="subTitle" idx="1"/>
          </p:nvPr>
        </p:nvSpPr>
        <p:spPr>
          <a:xfrm>
            <a:off x="243616" y="3155226"/>
            <a:ext cx="8941353" cy="944827"/>
          </a:xfrm>
          <a:prstGeom prst="rect">
            <a:avLst/>
          </a:prstGeom>
          <a:noFill/>
          <a:ln>
            <a:noFill/>
          </a:ln>
        </p:spPr>
        <p:txBody>
          <a:bodyPr spcFirstLastPara="1" wrap="square" lIns="71100" tIns="35550" rIns="71100" bIns="35550" anchor="t" anchorCtr="0">
            <a:normAutofit/>
          </a:bodyPr>
          <a:lstStyle>
            <a:lvl1pPr marR="0" lvl="0" algn="l" rtl="0">
              <a:lnSpc>
                <a:spcPct val="90000"/>
              </a:lnSpc>
              <a:spcBef>
                <a:spcPts val="889"/>
              </a:spcBef>
              <a:spcAft>
                <a:spcPts val="0"/>
              </a:spcAft>
              <a:buClr>
                <a:srgbClr val="2D3E50"/>
              </a:buClr>
              <a:buSzPts val="1800"/>
              <a:buFont typeface="Montserrat"/>
              <a:buNone/>
              <a:defRPr sz="2000" b="0" i="0" u="none" strike="noStrike" cap="none">
                <a:solidFill>
                  <a:schemeClr val="accent5"/>
                </a:solidFill>
                <a:latin typeface="+mn-lt"/>
                <a:ea typeface="Baskerville Old Face" panose="02020602080505020303" pitchFamily="18" charset="0"/>
                <a:cs typeface="Baskerville Old Face" panose="02020602080505020303" pitchFamily="18" charset="0"/>
                <a:sym typeface="Montserrat"/>
              </a:defRPr>
            </a:lvl1pPr>
            <a:lvl2pPr marR="0" lvl="1" algn="ctr" rtl="0">
              <a:lnSpc>
                <a:spcPct val="90000"/>
              </a:lnSpc>
              <a:spcBef>
                <a:spcPts val="444"/>
              </a:spcBef>
              <a:spcAft>
                <a:spcPts val="0"/>
              </a:spcAft>
              <a:buClr>
                <a:schemeClr val="dk1"/>
              </a:buClr>
              <a:buSzPts val="1600"/>
              <a:buFont typeface="Arial"/>
              <a:buNone/>
              <a:defRPr sz="1778" b="0" i="0" u="none" strike="noStrike" cap="none">
                <a:solidFill>
                  <a:srgbClr val="000000"/>
                </a:solidFill>
                <a:latin typeface="Arial"/>
                <a:ea typeface="Arial"/>
                <a:cs typeface="Arial"/>
                <a:sym typeface="Arial"/>
              </a:defRPr>
            </a:lvl2pPr>
            <a:lvl3pPr marR="0" lvl="2" algn="ctr" rtl="0">
              <a:lnSpc>
                <a:spcPct val="90000"/>
              </a:lnSpc>
              <a:spcBef>
                <a:spcPts val="444"/>
              </a:spcBef>
              <a:spcAft>
                <a:spcPts val="0"/>
              </a:spcAft>
              <a:buClr>
                <a:schemeClr val="dk1"/>
              </a:buClr>
              <a:buSzPts val="1400"/>
              <a:buFont typeface="Arial"/>
              <a:buNone/>
              <a:defRPr sz="1556" b="0" i="0" u="none" strike="noStrike" cap="none">
                <a:solidFill>
                  <a:srgbClr val="000000"/>
                </a:solidFill>
                <a:latin typeface="Arial"/>
                <a:ea typeface="Arial"/>
                <a:cs typeface="Arial"/>
                <a:sym typeface="Arial"/>
              </a:defRPr>
            </a:lvl3pPr>
            <a:lvl4pPr marR="0" lvl="3"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4pPr>
            <a:lvl5pPr marR="0" lvl="4"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5pPr>
            <a:lvl6pPr marR="0" lvl="5"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6pPr>
            <a:lvl7pPr marR="0" lvl="6"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7pPr>
            <a:lvl8pPr marR="0" lvl="7"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8pPr>
            <a:lvl9pPr marR="0" lvl="8"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9pPr>
          </a:lstStyle>
          <a:p>
            <a:endParaRPr dirty="0"/>
          </a:p>
        </p:txBody>
      </p:sp>
      <p:pic>
        <p:nvPicPr>
          <p:cNvPr id="4" name="Picture 3" descr="A picture containing building, dome&#10;&#10;Description automatically generated">
            <a:extLst>
              <a:ext uri="{FF2B5EF4-FFF2-40B4-BE49-F238E27FC236}">
                <a16:creationId xmlns:a16="http://schemas.microsoft.com/office/drawing/2014/main" id="{AF0ACADF-F79A-B325-6EDA-41383F3C90B1}"/>
              </a:ext>
            </a:extLst>
          </p:cNvPr>
          <p:cNvPicPr>
            <a:picLocks noChangeAspect="1"/>
          </p:cNvPicPr>
          <p:nvPr userDrawn="1"/>
        </p:nvPicPr>
        <p:blipFill>
          <a:blip r:embed="rId2">
            <a:alphaModFix amt="20000"/>
          </a:blip>
          <a:stretch>
            <a:fillRect/>
          </a:stretch>
        </p:blipFill>
        <p:spPr>
          <a:xfrm>
            <a:off x="7027052" y="2701141"/>
            <a:ext cx="4315829" cy="3942583"/>
          </a:xfrm>
          <a:prstGeom prst="rect">
            <a:avLst/>
          </a:prstGeom>
        </p:spPr>
      </p:pic>
      <p:pic>
        <p:nvPicPr>
          <p:cNvPr id="5" name="Picture 4" descr="Logo&#10;&#10;Description automatically generated">
            <a:extLst>
              <a:ext uri="{FF2B5EF4-FFF2-40B4-BE49-F238E27FC236}">
                <a16:creationId xmlns:a16="http://schemas.microsoft.com/office/drawing/2014/main" id="{E46E2A8A-6EA6-C7A7-418B-664946EE46C9}"/>
              </a:ext>
            </a:extLst>
          </p:cNvPr>
          <p:cNvPicPr>
            <a:picLocks noChangeAspect="1"/>
          </p:cNvPicPr>
          <p:nvPr userDrawn="1"/>
        </p:nvPicPr>
        <p:blipFill>
          <a:blip r:embed="rId3"/>
          <a:stretch>
            <a:fillRect/>
          </a:stretch>
        </p:blipFill>
        <p:spPr>
          <a:xfrm>
            <a:off x="7217167" y="53922"/>
            <a:ext cx="2795412" cy="978488"/>
          </a:xfrm>
          <a:prstGeom prst="rect">
            <a:avLst/>
          </a:prstGeom>
        </p:spPr>
      </p:pic>
    </p:spTree>
    <p:extLst>
      <p:ext uri="{BB962C8B-B14F-4D97-AF65-F5344CB8AC3E}">
        <p14:creationId xmlns:p14="http://schemas.microsoft.com/office/powerpoint/2010/main" val="26067428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800" userDrawn="1">
          <p15:clr>
            <a:srgbClr val="FBAE40"/>
          </p15:clr>
        </p15:guide>
        <p15:guide id="2" pos="320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3/25/2023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433309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853440" y="392924"/>
            <a:ext cx="3657600" cy="1447800"/>
          </a:xfrm>
        </p:spPr>
        <p:txBody>
          <a:bodyPr>
            <a:noAutofit/>
          </a:bodyPr>
          <a:lstStyle>
            <a:lvl1pPr>
              <a:lnSpc>
                <a:spcPct val="80000"/>
              </a:lnSpc>
              <a:defRPr sz="3333"/>
            </a:lvl1pPr>
          </a:lstStyle>
          <a:p>
            <a:r>
              <a:rPr lang="en-US"/>
              <a:t>Click to edit Master title style</a:t>
            </a:r>
            <a:endParaRPr lang="en-US" dirty="0"/>
          </a:p>
        </p:txBody>
      </p:sp>
      <p:sp>
        <p:nvSpPr>
          <p:cNvPr id="3" name="Content Placeholder 2"/>
          <p:cNvSpPr>
            <a:spLocks noGrp="1"/>
          </p:cNvSpPr>
          <p:nvPr>
            <p:ph idx="1"/>
          </p:nvPr>
        </p:nvSpPr>
        <p:spPr>
          <a:xfrm>
            <a:off x="4762500" y="685800"/>
            <a:ext cx="4732020" cy="4320540"/>
          </a:xfrm>
        </p:spPr>
        <p:txBody>
          <a:bodyPr/>
          <a:lstStyle>
            <a:lvl1pPr>
              <a:defRPr sz="2000"/>
            </a:lvl1pPr>
            <a:lvl2pPr>
              <a:defRPr sz="1667"/>
            </a:lvl2pPr>
            <a:lvl3pPr>
              <a:defRPr sz="1333"/>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3440" y="1881255"/>
            <a:ext cx="3657600" cy="3135245"/>
          </a:xfrm>
        </p:spPr>
        <p:txBody>
          <a:bodyPr lIns="91440" rIns="91440">
            <a:normAutofit/>
          </a:bodyPr>
          <a:lstStyle>
            <a:lvl1pPr marL="0" indent="0">
              <a:lnSpc>
                <a:spcPct val="108000"/>
              </a:lnSpc>
              <a:spcBef>
                <a:spcPts val="500"/>
              </a:spcBef>
              <a:buNone/>
              <a:defRPr sz="1333"/>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3/25/2023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45886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4133448"/>
            <a:ext cx="6477000" cy="1219200"/>
          </a:xfrm>
        </p:spPr>
        <p:txBody>
          <a:bodyPr anchor="ctr">
            <a:normAutofit/>
          </a:bodyPr>
          <a:lstStyle>
            <a:lvl1pPr algn="r">
              <a:defRPr sz="4167" spc="167"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0157460" cy="3810000"/>
          </a:xfrm>
          <a:solidFill>
            <a:schemeClr val="accent1">
              <a:lumMod val="60000"/>
              <a:lumOff val="40000"/>
            </a:schemeClr>
          </a:solidFill>
        </p:spPr>
        <p:txBody>
          <a:bodyPr lIns="457200" tIns="365760" rIns="45720" bIns="45720"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endParaRPr lang="en-US" dirty="0"/>
          </a:p>
        </p:txBody>
      </p:sp>
      <p:sp>
        <p:nvSpPr>
          <p:cNvPr id="4" name="Text Placeholder 3"/>
          <p:cNvSpPr>
            <a:spLocks noGrp="1"/>
          </p:cNvSpPr>
          <p:nvPr>
            <p:ph type="body" sz="half" idx="2"/>
          </p:nvPr>
        </p:nvSpPr>
        <p:spPr>
          <a:xfrm>
            <a:off x="7175500" y="4133448"/>
            <a:ext cx="2667000" cy="1219200"/>
          </a:xfrm>
        </p:spPr>
        <p:txBody>
          <a:bodyPr lIns="91440" rIns="91440" anchor="ctr">
            <a:normAutofit/>
          </a:bodyPr>
          <a:lstStyle>
            <a:lvl1pPr marL="0" indent="0">
              <a:lnSpc>
                <a:spcPct val="100000"/>
              </a:lnSpc>
              <a:spcBef>
                <a:spcPts val="0"/>
              </a:spcBef>
              <a:buNone/>
              <a:defRPr sz="1500">
                <a:solidFill>
                  <a:schemeClr val="tx1">
                    <a:lumMod val="95000"/>
                    <a:lumOff val="5000"/>
                  </a:schemeClr>
                </a:solidFill>
              </a:defRPr>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3/25/2023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6989036" y="4386755"/>
            <a:ext cx="0" cy="762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807361"/>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81979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0751" y="635000"/>
            <a:ext cx="2190750" cy="45085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825501" y="635000"/>
            <a:ext cx="6318250" cy="4508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7" name="Straight Connector 6"/>
          <p:cNvCxnSpPr/>
          <p:nvPr/>
        </p:nvCxnSpPr>
        <p:spPr>
          <a:xfrm rot="5400000" flipV="1">
            <a:off x="8382000" y="49386"/>
            <a:ext cx="0" cy="762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14818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userDrawn="1">
  <p:cSld name="Title">
    <p:spTree>
      <p:nvGrpSpPr>
        <p:cNvPr id="1" name="Shape 7"/>
        <p:cNvGrpSpPr/>
        <p:nvPr/>
      </p:nvGrpSpPr>
      <p:grpSpPr>
        <a:xfrm>
          <a:off x="0" y="0"/>
          <a:ext cx="0" cy="0"/>
          <a:chOff x="0" y="0"/>
          <a:chExt cx="0" cy="0"/>
        </a:xfrm>
      </p:grpSpPr>
      <p:sp>
        <p:nvSpPr>
          <p:cNvPr id="2" name="TextBox 1">
            <a:extLst>
              <a:ext uri="{FF2B5EF4-FFF2-40B4-BE49-F238E27FC236}">
                <a16:creationId xmlns:a16="http://schemas.microsoft.com/office/drawing/2014/main" id="{D3BC7B1D-29EE-45C2-4B5C-CFFFAFFC3C16}"/>
              </a:ext>
            </a:extLst>
          </p:cNvPr>
          <p:cNvSpPr txBox="1"/>
          <p:nvPr userDrawn="1"/>
        </p:nvSpPr>
        <p:spPr>
          <a:xfrm>
            <a:off x="193394" y="5296958"/>
            <a:ext cx="4315829" cy="253916"/>
          </a:xfrm>
          <a:prstGeom prst="rect">
            <a:avLst/>
          </a:prstGeom>
          <a:noFill/>
        </p:spPr>
        <p:txBody>
          <a:bodyPr wrap="square" rtlCol="0">
            <a:spAutoFit/>
          </a:bodyPr>
          <a:lstStyle/>
          <a:p>
            <a:pPr algn="l"/>
            <a:r>
              <a:rPr lang="en-CA" sz="1050" b="0" i="0" dirty="0">
                <a:solidFill>
                  <a:schemeClr val="tx2"/>
                </a:solidFill>
                <a:effectLst/>
                <a:latin typeface="+mn-lt"/>
              </a:rPr>
              <a:t>© </a:t>
            </a:r>
            <a:r>
              <a:rPr lang="en-CA" sz="900" dirty="0">
                <a:solidFill>
                  <a:schemeClr val="tx2"/>
                </a:solidFill>
                <a:latin typeface="+mn-lt"/>
              </a:rPr>
              <a:t>Copyright 2022 Querida Collective</a:t>
            </a:r>
          </a:p>
        </p:txBody>
      </p:sp>
      <p:pic>
        <p:nvPicPr>
          <p:cNvPr id="7" name="Picture 6" descr="Logo, company name&#10;&#10;Description automatically generated">
            <a:extLst>
              <a:ext uri="{FF2B5EF4-FFF2-40B4-BE49-F238E27FC236}">
                <a16:creationId xmlns:a16="http://schemas.microsoft.com/office/drawing/2014/main" id="{0FC20BF4-2D0C-4FC1-0D7A-7917F6B12D8F}"/>
              </a:ext>
            </a:extLst>
          </p:cNvPr>
          <p:cNvPicPr>
            <a:picLocks noChangeAspect="1"/>
          </p:cNvPicPr>
          <p:nvPr userDrawn="1"/>
        </p:nvPicPr>
        <p:blipFill>
          <a:blip r:embed="rId2"/>
          <a:stretch>
            <a:fillRect/>
          </a:stretch>
        </p:blipFill>
        <p:spPr>
          <a:xfrm>
            <a:off x="3749389" y="606341"/>
            <a:ext cx="2661223" cy="838120"/>
          </a:xfrm>
          <a:prstGeom prst="rect">
            <a:avLst/>
          </a:prstGeom>
        </p:spPr>
      </p:pic>
      <p:pic>
        <p:nvPicPr>
          <p:cNvPr id="10" name="Picture 9" descr="A picture containing building, dome&#10;&#10;Description automatically generated">
            <a:extLst>
              <a:ext uri="{FF2B5EF4-FFF2-40B4-BE49-F238E27FC236}">
                <a16:creationId xmlns:a16="http://schemas.microsoft.com/office/drawing/2014/main" id="{D9591683-7A01-3AFB-4C4A-60FD5B4C4470}"/>
              </a:ext>
            </a:extLst>
          </p:cNvPr>
          <p:cNvPicPr>
            <a:picLocks noChangeAspect="1"/>
          </p:cNvPicPr>
          <p:nvPr userDrawn="1"/>
        </p:nvPicPr>
        <p:blipFill>
          <a:blip r:embed="rId3">
            <a:alphaModFix amt="20000"/>
          </a:blip>
          <a:stretch>
            <a:fillRect/>
          </a:stretch>
        </p:blipFill>
        <p:spPr>
          <a:xfrm>
            <a:off x="8030596" y="4967058"/>
            <a:ext cx="1777524" cy="1623799"/>
          </a:xfrm>
          <a:prstGeom prst="rect">
            <a:avLst/>
          </a:prstGeom>
        </p:spPr>
      </p:pic>
      <p:pic>
        <p:nvPicPr>
          <p:cNvPr id="12" name="Picture 11" descr="A picture containing building, dome&#10;&#10;Description automatically generated">
            <a:extLst>
              <a:ext uri="{FF2B5EF4-FFF2-40B4-BE49-F238E27FC236}">
                <a16:creationId xmlns:a16="http://schemas.microsoft.com/office/drawing/2014/main" id="{96CA46A1-A8D3-C0D0-00BC-0B0D698DFFA9}"/>
              </a:ext>
            </a:extLst>
          </p:cNvPr>
          <p:cNvPicPr>
            <a:picLocks noChangeAspect="1"/>
          </p:cNvPicPr>
          <p:nvPr userDrawn="1"/>
        </p:nvPicPr>
        <p:blipFill>
          <a:blip r:embed="rId3">
            <a:alphaModFix amt="20000"/>
          </a:blip>
          <a:stretch>
            <a:fillRect/>
          </a:stretch>
        </p:blipFill>
        <p:spPr>
          <a:xfrm>
            <a:off x="8825395" y="2618173"/>
            <a:ext cx="2932388" cy="2678786"/>
          </a:xfrm>
          <a:prstGeom prst="rect">
            <a:avLst/>
          </a:prstGeom>
        </p:spPr>
      </p:pic>
      <p:sp>
        <p:nvSpPr>
          <p:cNvPr id="13" name="Google Shape;14;p30">
            <a:extLst>
              <a:ext uri="{FF2B5EF4-FFF2-40B4-BE49-F238E27FC236}">
                <a16:creationId xmlns:a16="http://schemas.microsoft.com/office/drawing/2014/main" id="{3702E467-FBA1-D448-326C-5CD227824583}"/>
              </a:ext>
            </a:extLst>
          </p:cNvPr>
          <p:cNvSpPr txBox="1">
            <a:spLocks noGrp="1"/>
          </p:cNvSpPr>
          <p:nvPr>
            <p:ph type="ctrTitle"/>
          </p:nvPr>
        </p:nvSpPr>
        <p:spPr>
          <a:xfrm>
            <a:off x="981034" y="1444460"/>
            <a:ext cx="8197933" cy="1762883"/>
          </a:xfrm>
          <a:prstGeom prst="rect">
            <a:avLst/>
          </a:prstGeom>
          <a:noFill/>
          <a:ln>
            <a:noFill/>
          </a:ln>
        </p:spPr>
        <p:txBody>
          <a:bodyPr spcFirstLastPara="1" wrap="square" lIns="71100" tIns="35550" rIns="71100" bIns="35550" anchor="b" anchorCtr="0">
            <a:normAutofit/>
          </a:bodyPr>
          <a:lstStyle>
            <a:lvl1pPr marR="0" lvl="0" algn="ctr" rtl="0">
              <a:lnSpc>
                <a:spcPct val="90000"/>
              </a:lnSpc>
              <a:spcBef>
                <a:spcPts val="0"/>
              </a:spcBef>
              <a:spcAft>
                <a:spcPts val="0"/>
              </a:spcAft>
              <a:buClr>
                <a:srgbClr val="0D71AF"/>
              </a:buClr>
              <a:buSzPts val="4500"/>
              <a:buFont typeface="Montserrat SemiBold"/>
              <a:buNone/>
              <a:defRPr sz="4800" b="0" i="0" u="none" strike="noStrike" cap="none">
                <a:solidFill>
                  <a:schemeClr val="tx1"/>
                </a:solidFill>
                <a:latin typeface="+mj-lt"/>
                <a:ea typeface="Open Sans" panose="020B0606030504020204" pitchFamily="34" charset="0"/>
                <a:cs typeface="Open Sans" panose="020B0606030504020204" pitchFamily="34" charset="0"/>
                <a:sym typeface="Montserrat Semi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5;p30">
            <a:extLst>
              <a:ext uri="{FF2B5EF4-FFF2-40B4-BE49-F238E27FC236}">
                <a16:creationId xmlns:a16="http://schemas.microsoft.com/office/drawing/2014/main" id="{672BCA4D-8269-0BAB-4A7F-C8D0B0FB66C3}"/>
              </a:ext>
            </a:extLst>
          </p:cNvPr>
          <p:cNvSpPr txBox="1">
            <a:spLocks noGrp="1"/>
          </p:cNvSpPr>
          <p:nvPr>
            <p:ph type="subTitle" idx="1"/>
          </p:nvPr>
        </p:nvSpPr>
        <p:spPr>
          <a:xfrm>
            <a:off x="981035" y="3283842"/>
            <a:ext cx="8197934" cy="1022687"/>
          </a:xfrm>
          <a:prstGeom prst="rect">
            <a:avLst/>
          </a:prstGeom>
          <a:noFill/>
          <a:ln>
            <a:noFill/>
          </a:ln>
        </p:spPr>
        <p:txBody>
          <a:bodyPr spcFirstLastPara="1" wrap="square" lIns="71100" tIns="35550" rIns="71100" bIns="35550" anchor="t" anchorCtr="0">
            <a:normAutofit/>
          </a:bodyPr>
          <a:lstStyle>
            <a:lvl1pPr marR="0" lvl="0" algn="ctr" rtl="0">
              <a:lnSpc>
                <a:spcPct val="90000"/>
              </a:lnSpc>
              <a:spcBef>
                <a:spcPts val="800"/>
              </a:spcBef>
              <a:spcAft>
                <a:spcPts val="0"/>
              </a:spcAft>
              <a:buClr>
                <a:srgbClr val="2D3E50"/>
              </a:buClr>
              <a:buSzPts val="1800"/>
              <a:buFont typeface="Montserrat"/>
              <a:buNone/>
              <a:defRPr sz="1800" b="0" i="0" u="none" strike="noStrike" cap="none">
                <a:solidFill>
                  <a:schemeClr val="bg1"/>
                </a:solidFill>
                <a:latin typeface="+mn-lt"/>
                <a:ea typeface="Baskerville Old Face" panose="02020602080505020303" pitchFamily="18" charset="0"/>
                <a:cs typeface="Baskerville Old Face" panose="02020602080505020303" pitchFamily="18" charset="0"/>
                <a:sym typeface="Montserrat"/>
              </a:defRPr>
            </a:lvl1pPr>
            <a:lvl2pPr marR="0" lvl="1" algn="ctr" rtl="0">
              <a:lnSpc>
                <a:spcPct val="90000"/>
              </a:lnSpc>
              <a:spcBef>
                <a:spcPts val="4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9pPr>
          </a:lstStyle>
          <a:p>
            <a:endParaRPr dirty="0"/>
          </a:p>
        </p:txBody>
      </p:sp>
      <p:pic>
        <p:nvPicPr>
          <p:cNvPr id="15" name="Picture 14" descr="A picture containing building, dome&#10;&#10;Description automatically generated">
            <a:extLst>
              <a:ext uri="{FF2B5EF4-FFF2-40B4-BE49-F238E27FC236}">
                <a16:creationId xmlns:a16="http://schemas.microsoft.com/office/drawing/2014/main" id="{71DB7545-016B-38D2-5038-BD19AABBE671}"/>
              </a:ext>
            </a:extLst>
          </p:cNvPr>
          <p:cNvPicPr>
            <a:picLocks noChangeAspect="1"/>
          </p:cNvPicPr>
          <p:nvPr userDrawn="1"/>
        </p:nvPicPr>
        <p:blipFill>
          <a:blip r:embed="rId3">
            <a:alphaModFix amt="20000"/>
          </a:blip>
          <a:stretch>
            <a:fillRect/>
          </a:stretch>
        </p:blipFill>
        <p:spPr>
          <a:xfrm>
            <a:off x="-1490130" y="-1754610"/>
            <a:ext cx="3841439" cy="3509219"/>
          </a:xfrm>
          <a:prstGeom prst="rect">
            <a:avLst/>
          </a:prstGeom>
        </p:spPr>
      </p:pic>
    </p:spTree>
    <p:extLst>
      <p:ext uri="{BB962C8B-B14F-4D97-AF65-F5344CB8AC3E}">
        <p14:creationId xmlns:p14="http://schemas.microsoft.com/office/powerpoint/2010/main" val="2895421077"/>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preserve="1" userDrawn="1">
  <p:cSld name="Title">
    <p:spTree>
      <p:nvGrpSpPr>
        <p:cNvPr id="1" name="Shape 7"/>
        <p:cNvGrpSpPr/>
        <p:nvPr/>
      </p:nvGrpSpPr>
      <p:grpSpPr>
        <a:xfrm>
          <a:off x="0" y="0"/>
          <a:ext cx="0" cy="0"/>
          <a:chOff x="0" y="0"/>
          <a:chExt cx="0" cy="0"/>
        </a:xfrm>
      </p:grpSpPr>
      <p:sp>
        <p:nvSpPr>
          <p:cNvPr id="2" name="TextBox 1">
            <a:extLst>
              <a:ext uri="{FF2B5EF4-FFF2-40B4-BE49-F238E27FC236}">
                <a16:creationId xmlns:a16="http://schemas.microsoft.com/office/drawing/2014/main" id="{D3BC7B1D-29EE-45C2-4B5C-CFFFAFFC3C16}"/>
              </a:ext>
            </a:extLst>
          </p:cNvPr>
          <p:cNvSpPr txBox="1"/>
          <p:nvPr userDrawn="1"/>
        </p:nvSpPr>
        <p:spPr>
          <a:xfrm>
            <a:off x="193394" y="5296958"/>
            <a:ext cx="4315829" cy="271934"/>
          </a:xfrm>
          <a:prstGeom prst="rect">
            <a:avLst/>
          </a:prstGeom>
          <a:noFill/>
        </p:spPr>
        <p:txBody>
          <a:bodyPr wrap="square" rtlCol="0">
            <a:spAutoFit/>
          </a:bodyPr>
          <a:lstStyle/>
          <a:p>
            <a:pPr algn="l"/>
            <a:r>
              <a:rPr lang="en-CA" sz="1167" b="0" i="0" dirty="0">
                <a:solidFill>
                  <a:schemeClr val="tx2"/>
                </a:solidFill>
                <a:effectLst/>
                <a:latin typeface="+mn-lt"/>
              </a:rPr>
              <a:t>© </a:t>
            </a:r>
            <a:r>
              <a:rPr lang="en-CA" sz="1000" dirty="0">
                <a:solidFill>
                  <a:schemeClr val="tx2"/>
                </a:solidFill>
                <a:latin typeface="+mn-lt"/>
              </a:rPr>
              <a:t>Copyright 2022 Querida Collective</a:t>
            </a:r>
          </a:p>
        </p:txBody>
      </p:sp>
      <p:pic>
        <p:nvPicPr>
          <p:cNvPr id="7" name="Picture 6" descr="Logo, company name&#10;&#10;Description automatically generated">
            <a:extLst>
              <a:ext uri="{FF2B5EF4-FFF2-40B4-BE49-F238E27FC236}">
                <a16:creationId xmlns:a16="http://schemas.microsoft.com/office/drawing/2014/main" id="{0FC20BF4-2D0C-4FC1-0D7A-7917F6B12D8F}"/>
              </a:ext>
            </a:extLst>
          </p:cNvPr>
          <p:cNvPicPr>
            <a:picLocks noChangeAspect="1"/>
          </p:cNvPicPr>
          <p:nvPr userDrawn="1"/>
        </p:nvPicPr>
        <p:blipFill>
          <a:blip r:embed="rId2"/>
          <a:stretch>
            <a:fillRect/>
          </a:stretch>
        </p:blipFill>
        <p:spPr>
          <a:xfrm>
            <a:off x="3749389" y="606341"/>
            <a:ext cx="2661223" cy="838120"/>
          </a:xfrm>
          <a:prstGeom prst="rect">
            <a:avLst/>
          </a:prstGeom>
        </p:spPr>
      </p:pic>
      <p:pic>
        <p:nvPicPr>
          <p:cNvPr id="10" name="Picture 9" descr="A picture containing building, dome&#10;&#10;Description automatically generated">
            <a:extLst>
              <a:ext uri="{FF2B5EF4-FFF2-40B4-BE49-F238E27FC236}">
                <a16:creationId xmlns:a16="http://schemas.microsoft.com/office/drawing/2014/main" id="{D9591683-7A01-3AFB-4C4A-60FD5B4C4470}"/>
              </a:ext>
            </a:extLst>
          </p:cNvPr>
          <p:cNvPicPr>
            <a:picLocks noChangeAspect="1"/>
          </p:cNvPicPr>
          <p:nvPr userDrawn="1"/>
        </p:nvPicPr>
        <p:blipFill>
          <a:blip r:embed="rId3">
            <a:alphaModFix amt="20000"/>
          </a:blip>
          <a:stretch>
            <a:fillRect/>
          </a:stretch>
        </p:blipFill>
        <p:spPr>
          <a:xfrm>
            <a:off x="7808691" y="942711"/>
            <a:ext cx="1777524" cy="1623799"/>
          </a:xfrm>
          <a:prstGeom prst="rect">
            <a:avLst/>
          </a:prstGeom>
        </p:spPr>
      </p:pic>
      <p:pic>
        <p:nvPicPr>
          <p:cNvPr id="12" name="Picture 11" descr="A picture containing building, dome&#10;&#10;Description automatically generated">
            <a:extLst>
              <a:ext uri="{FF2B5EF4-FFF2-40B4-BE49-F238E27FC236}">
                <a16:creationId xmlns:a16="http://schemas.microsoft.com/office/drawing/2014/main" id="{96CA46A1-A8D3-C0D0-00BC-0B0D698DFFA9}"/>
              </a:ext>
            </a:extLst>
          </p:cNvPr>
          <p:cNvPicPr>
            <a:picLocks noChangeAspect="1"/>
          </p:cNvPicPr>
          <p:nvPr userDrawn="1"/>
        </p:nvPicPr>
        <p:blipFill>
          <a:blip r:embed="rId3">
            <a:alphaModFix amt="20000"/>
          </a:blip>
          <a:stretch>
            <a:fillRect/>
          </a:stretch>
        </p:blipFill>
        <p:spPr>
          <a:xfrm>
            <a:off x="8603492" y="-1406176"/>
            <a:ext cx="2932388" cy="2678786"/>
          </a:xfrm>
          <a:prstGeom prst="rect">
            <a:avLst/>
          </a:prstGeom>
        </p:spPr>
      </p:pic>
      <p:sp>
        <p:nvSpPr>
          <p:cNvPr id="13" name="Google Shape;14;p30">
            <a:extLst>
              <a:ext uri="{FF2B5EF4-FFF2-40B4-BE49-F238E27FC236}">
                <a16:creationId xmlns:a16="http://schemas.microsoft.com/office/drawing/2014/main" id="{3702E467-FBA1-D448-326C-5CD227824583}"/>
              </a:ext>
            </a:extLst>
          </p:cNvPr>
          <p:cNvSpPr txBox="1">
            <a:spLocks noGrp="1"/>
          </p:cNvSpPr>
          <p:nvPr>
            <p:ph type="ctrTitle"/>
          </p:nvPr>
        </p:nvSpPr>
        <p:spPr>
          <a:xfrm>
            <a:off x="981034" y="1444462"/>
            <a:ext cx="8197933" cy="1762883"/>
          </a:xfrm>
          <a:prstGeom prst="rect">
            <a:avLst/>
          </a:prstGeom>
          <a:noFill/>
          <a:ln>
            <a:noFill/>
          </a:ln>
        </p:spPr>
        <p:txBody>
          <a:bodyPr spcFirstLastPara="1" wrap="square" lIns="71100" tIns="35550" rIns="71100" bIns="35550" anchor="b" anchorCtr="0">
            <a:normAutofit/>
          </a:bodyPr>
          <a:lstStyle>
            <a:lvl1pPr marR="0" lvl="0" algn="ctr" rtl="0">
              <a:lnSpc>
                <a:spcPct val="90000"/>
              </a:lnSpc>
              <a:spcBef>
                <a:spcPts val="0"/>
              </a:spcBef>
              <a:spcAft>
                <a:spcPts val="0"/>
              </a:spcAft>
              <a:buClr>
                <a:srgbClr val="0D71AF"/>
              </a:buClr>
              <a:buSzPts val="4500"/>
              <a:buFont typeface="Montserrat SemiBold"/>
              <a:buNone/>
              <a:defRPr sz="5333" b="0" i="0" u="none" strike="noStrike" cap="none">
                <a:solidFill>
                  <a:schemeClr val="tx1"/>
                </a:solidFill>
                <a:latin typeface="+mj-lt"/>
                <a:ea typeface="Open Sans" panose="020B0606030504020204" pitchFamily="34" charset="0"/>
                <a:cs typeface="Open Sans" panose="020B0606030504020204" pitchFamily="34" charset="0"/>
                <a:sym typeface="Montserrat SemiBold"/>
              </a:defRPr>
            </a:lvl1pPr>
            <a:lvl2pPr marR="0" lvl="1"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9pPr>
          </a:lstStyle>
          <a:p>
            <a:endParaRPr dirty="0"/>
          </a:p>
        </p:txBody>
      </p:sp>
      <p:sp>
        <p:nvSpPr>
          <p:cNvPr id="14" name="Google Shape;15;p30">
            <a:extLst>
              <a:ext uri="{FF2B5EF4-FFF2-40B4-BE49-F238E27FC236}">
                <a16:creationId xmlns:a16="http://schemas.microsoft.com/office/drawing/2014/main" id="{672BCA4D-8269-0BAB-4A7F-C8D0B0FB66C3}"/>
              </a:ext>
            </a:extLst>
          </p:cNvPr>
          <p:cNvSpPr txBox="1">
            <a:spLocks noGrp="1"/>
          </p:cNvSpPr>
          <p:nvPr>
            <p:ph type="subTitle" idx="1"/>
          </p:nvPr>
        </p:nvSpPr>
        <p:spPr>
          <a:xfrm>
            <a:off x="981035" y="3283843"/>
            <a:ext cx="8197934" cy="1022687"/>
          </a:xfrm>
          <a:prstGeom prst="rect">
            <a:avLst/>
          </a:prstGeom>
          <a:noFill/>
          <a:ln>
            <a:noFill/>
          </a:ln>
        </p:spPr>
        <p:txBody>
          <a:bodyPr spcFirstLastPara="1" wrap="square" lIns="71100" tIns="35550" rIns="71100" bIns="35550" anchor="t" anchorCtr="0">
            <a:normAutofit/>
          </a:bodyPr>
          <a:lstStyle>
            <a:lvl1pPr marR="0" lvl="0" algn="ctr" rtl="0">
              <a:lnSpc>
                <a:spcPct val="90000"/>
              </a:lnSpc>
              <a:spcBef>
                <a:spcPts val="889"/>
              </a:spcBef>
              <a:spcAft>
                <a:spcPts val="0"/>
              </a:spcAft>
              <a:buClr>
                <a:srgbClr val="2D3E50"/>
              </a:buClr>
              <a:buSzPts val="1800"/>
              <a:buFont typeface="Montserrat"/>
              <a:buNone/>
              <a:defRPr sz="2000" b="0" i="0" u="none" strike="noStrike" cap="none">
                <a:solidFill>
                  <a:schemeClr val="bg1"/>
                </a:solidFill>
                <a:latin typeface="+mn-lt"/>
                <a:ea typeface="Baskerville Old Face" panose="02020602080505020303" pitchFamily="18" charset="0"/>
                <a:cs typeface="Baskerville Old Face" panose="02020602080505020303" pitchFamily="18" charset="0"/>
                <a:sym typeface="Montserrat"/>
              </a:defRPr>
            </a:lvl1pPr>
            <a:lvl2pPr marR="0" lvl="1" algn="ctr" rtl="0">
              <a:lnSpc>
                <a:spcPct val="90000"/>
              </a:lnSpc>
              <a:spcBef>
                <a:spcPts val="444"/>
              </a:spcBef>
              <a:spcAft>
                <a:spcPts val="0"/>
              </a:spcAft>
              <a:buClr>
                <a:schemeClr val="dk1"/>
              </a:buClr>
              <a:buSzPts val="1600"/>
              <a:buFont typeface="Arial"/>
              <a:buNone/>
              <a:defRPr sz="1778" b="0" i="0" u="none" strike="noStrike" cap="none">
                <a:solidFill>
                  <a:srgbClr val="000000"/>
                </a:solidFill>
                <a:latin typeface="Arial"/>
                <a:ea typeface="Arial"/>
                <a:cs typeface="Arial"/>
                <a:sym typeface="Arial"/>
              </a:defRPr>
            </a:lvl2pPr>
            <a:lvl3pPr marR="0" lvl="2" algn="ctr" rtl="0">
              <a:lnSpc>
                <a:spcPct val="90000"/>
              </a:lnSpc>
              <a:spcBef>
                <a:spcPts val="444"/>
              </a:spcBef>
              <a:spcAft>
                <a:spcPts val="0"/>
              </a:spcAft>
              <a:buClr>
                <a:schemeClr val="dk1"/>
              </a:buClr>
              <a:buSzPts val="1400"/>
              <a:buFont typeface="Arial"/>
              <a:buNone/>
              <a:defRPr sz="1556" b="0" i="0" u="none" strike="noStrike" cap="none">
                <a:solidFill>
                  <a:srgbClr val="000000"/>
                </a:solidFill>
                <a:latin typeface="Arial"/>
                <a:ea typeface="Arial"/>
                <a:cs typeface="Arial"/>
                <a:sym typeface="Arial"/>
              </a:defRPr>
            </a:lvl3pPr>
            <a:lvl4pPr marR="0" lvl="3"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4pPr>
            <a:lvl5pPr marR="0" lvl="4"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5pPr>
            <a:lvl6pPr marR="0" lvl="5"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6pPr>
            <a:lvl7pPr marR="0" lvl="6"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7pPr>
            <a:lvl8pPr marR="0" lvl="7"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8pPr>
            <a:lvl9pPr marR="0" lvl="8"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9pPr>
          </a:lstStyle>
          <a:p>
            <a:endParaRPr dirty="0"/>
          </a:p>
        </p:txBody>
      </p:sp>
      <p:pic>
        <p:nvPicPr>
          <p:cNvPr id="15" name="Picture 14" descr="A picture containing building, dome&#10;&#10;Description automatically generated">
            <a:extLst>
              <a:ext uri="{FF2B5EF4-FFF2-40B4-BE49-F238E27FC236}">
                <a16:creationId xmlns:a16="http://schemas.microsoft.com/office/drawing/2014/main" id="{71DB7545-016B-38D2-5038-BD19AABBE671}"/>
              </a:ext>
            </a:extLst>
          </p:cNvPr>
          <p:cNvPicPr>
            <a:picLocks noChangeAspect="1"/>
          </p:cNvPicPr>
          <p:nvPr userDrawn="1"/>
        </p:nvPicPr>
        <p:blipFill>
          <a:blip r:embed="rId3">
            <a:alphaModFix amt="20000"/>
          </a:blip>
          <a:stretch>
            <a:fillRect/>
          </a:stretch>
        </p:blipFill>
        <p:spPr>
          <a:xfrm>
            <a:off x="-1920720" y="2431160"/>
            <a:ext cx="3841439" cy="3509219"/>
          </a:xfrm>
          <a:prstGeom prst="rect">
            <a:avLst/>
          </a:prstGeom>
        </p:spPr>
      </p:pic>
    </p:spTree>
    <p:extLst>
      <p:ext uri="{BB962C8B-B14F-4D97-AF65-F5344CB8AC3E}">
        <p14:creationId xmlns:p14="http://schemas.microsoft.com/office/powerpoint/2010/main" val="3718868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preserve="1" userDrawn="1">
  <p:cSld name="1_Title">
    <p:spTree>
      <p:nvGrpSpPr>
        <p:cNvPr id="1" name="Shape 7"/>
        <p:cNvGrpSpPr/>
        <p:nvPr/>
      </p:nvGrpSpPr>
      <p:grpSpPr>
        <a:xfrm>
          <a:off x="0" y="0"/>
          <a:ext cx="0" cy="0"/>
          <a:chOff x="0" y="0"/>
          <a:chExt cx="0" cy="0"/>
        </a:xfrm>
      </p:grpSpPr>
      <p:sp>
        <p:nvSpPr>
          <p:cNvPr id="2" name="TextBox 1">
            <a:extLst>
              <a:ext uri="{FF2B5EF4-FFF2-40B4-BE49-F238E27FC236}">
                <a16:creationId xmlns:a16="http://schemas.microsoft.com/office/drawing/2014/main" id="{D3BC7B1D-29EE-45C2-4B5C-CFFFAFFC3C16}"/>
              </a:ext>
            </a:extLst>
          </p:cNvPr>
          <p:cNvSpPr txBox="1"/>
          <p:nvPr userDrawn="1"/>
        </p:nvSpPr>
        <p:spPr>
          <a:xfrm>
            <a:off x="193394" y="5296958"/>
            <a:ext cx="4315829" cy="271934"/>
          </a:xfrm>
          <a:prstGeom prst="rect">
            <a:avLst/>
          </a:prstGeom>
          <a:noFill/>
        </p:spPr>
        <p:txBody>
          <a:bodyPr wrap="square" rtlCol="0">
            <a:spAutoFit/>
          </a:bodyPr>
          <a:lstStyle/>
          <a:p>
            <a:pPr algn="l"/>
            <a:r>
              <a:rPr lang="en-CA" sz="1167" b="0" i="0" dirty="0">
                <a:solidFill>
                  <a:schemeClr val="tx2"/>
                </a:solidFill>
                <a:effectLst/>
                <a:latin typeface="+mn-lt"/>
              </a:rPr>
              <a:t>© </a:t>
            </a:r>
            <a:r>
              <a:rPr lang="en-CA" sz="1000" dirty="0">
                <a:solidFill>
                  <a:schemeClr val="tx2"/>
                </a:solidFill>
                <a:latin typeface="+mn-lt"/>
              </a:rPr>
              <a:t>Copyright 2022 Querida Collective</a:t>
            </a:r>
          </a:p>
        </p:txBody>
      </p:sp>
      <p:sp>
        <p:nvSpPr>
          <p:cNvPr id="13" name="Google Shape;14;p30">
            <a:extLst>
              <a:ext uri="{FF2B5EF4-FFF2-40B4-BE49-F238E27FC236}">
                <a16:creationId xmlns:a16="http://schemas.microsoft.com/office/drawing/2014/main" id="{3702E467-FBA1-D448-326C-5CD227824583}"/>
              </a:ext>
            </a:extLst>
          </p:cNvPr>
          <p:cNvSpPr txBox="1">
            <a:spLocks noGrp="1"/>
          </p:cNvSpPr>
          <p:nvPr>
            <p:ph type="ctrTitle"/>
          </p:nvPr>
        </p:nvSpPr>
        <p:spPr>
          <a:xfrm>
            <a:off x="243615" y="1141619"/>
            <a:ext cx="8941352" cy="1937109"/>
          </a:xfrm>
          <a:prstGeom prst="rect">
            <a:avLst/>
          </a:prstGeom>
          <a:noFill/>
          <a:ln>
            <a:noFill/>
          </a:ln>
        </p:spPr>
        <p:txBody>
          <a:bodyPr spcFirstLastPara="1" wrap="square" lIns="71100" tIns="35550" rIns="71100" bIns="35550" anchor="b" anchorCtr="0">
            <a:normAutofit/>
          </a:bodyPr>
          <a:lstStyle>
            <a:lvl1pPr marR="0" lvl="0" algn="l" rtl="0">
              <a:lnSpc>
                <a:spcPct val="90000"/>
              </a:lnSpc>
              <a:spcBef>
                <a:spcPts val="0"/>
              </a:spcBef>
              <a:spcAft>
                <a:spcPts val="0"/>
              </a:spcAft>
              <a:buClr>
                <a:srgbClr val="0D71AF"/>
              </a:buClr>
              <a:buSzPts val="4500"/>
              <a:buFont typeface="Montserrat SemiBold"/>
              <a:buNone/>
              <a:defRPr sz="5333" b="0" i="0" u="none" strike="noStrike" cap="none">
                <a:solidFill>
                  <a:schemeClr val="tx1"/>
                </a:solidFill>
                <a:latin typeface="+mj-lt"/>
                <a:ea typeface="Open Sans" panose="020B0606030504020204" pitchFamily="34" charset="0"/>
                <a:cs typeface="Open Sans" panose="020B0606030504020204" pitchFamily="34" charset="0"/>
                <a:sym typeface="Montserrat SemiBold"/>
              </a:defRPr>
            </a:lvl1pPr>
            <a:lvl2pPr marR="0" lvl="1"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9pPr>
          </a:lstStyle>
          <a:p>
            <a:endParaRPr dirty="0"/>
          </a:p>
        </p:txBody>
      </p:sp>
      <p:sp>
        <p:nvSpPr>
          <p:cNvPr id="14" name="Google Shape;15;p30">
            <a:extLst>
              <a:ext uri="{FF2B5EF4-FFF2-40B4-BE49-F238E27FC236}">
                <a16:creationId xmlns:a16="http://schemas.microsoft.com/office/drawing/2014/main" id="{672BCA4D-8269-0BAB-4A7F-C8D0B0FB66C3}"/>
              </a:ext>
            </a:extLst>
          </p:cNvPr>
          <p:cNvSpPr txBox="1">
            <a:spLocks noGrp="1"/>
          </p:cNvSpPr>
          <p:nvPr>
            <p:ph type="subTitle" idx="1"/>
          </p:nvPr>
        </p:nvSpPr>
        <p:spPr>
          <a:xfrm>
            <a:off x="243617" y="3155227"/>
            <a:ext cx="8941353" cy="944827"/>
          </a:xfrm>
          <a:prstGeom prst="rect">
            <a:avLst/>
          </a:prstGeom>
          <a:noFill/>
          <a:ln>
            <a:noFill/>
          </a:ln>
        </p:spPr>
        <p:txBody>
          <a:bodyPr spcFirstLastPara="1" wrap="square" lIns="71100" tIns="35550" rIns="71100" bIns="35550" anchor="t" anchorCtr="0">
            <a:normAutofit/>
          </a:bodyPr>
          <a:lstStyle>
            <a:lvl1pPr marR="0" lvl="0" algn="l" rtl="0">
              <a:lnSpc>
                <a:spcPct val="90000"/>
              </a:lnSpc>
              <a:spcBef>
                <a:spcPts val="889"/>
              </a:spcBef>
              <a:spcAft>
                <a:spcPts val="0"/>
              </a:spcAft>
              <a:buClr>
                <a:srgbClr val="2D3E50"/>
              </a:buClr>
              <a:buSzPts val="1800"/>
              <a:buFont typeface="Montserrat"/>
              <a:buNone/>
              <a:defRPr sz="2000" b="0" i="0" u="none" strike="noStrike" cap="none">
                <a:solidFill>
                  <a:schemeClr val="bg1"/>
                </a:solidFill>
                <a:latin typeface="+mn-lt"/>
                <a:ea typeface="Baskerville Old Face" panose="02020602080505020303" pitchFamily="18" charset="0"/>
                <a:cs typeface="Baskerville Old Face" panose="02020602080505020303" pitchFamily="18" charset="0"/>
                <a:sym typeface="Montserrat"/>
              </a:defRPr>
            </a:lvl1pPr>
            <a:lvl2pPr marR="0" lvl="1" algn="ctr" rtl="0">
              <a:lnSpc>
                <a:spcPct val="90000"/>
              </a:lnSpc>
              <a:spcBef>
                <a:spcPts val="444"/>
              </a:spcBef>
              <a:spcAft>
                <a:spcPts val="0"/>
              </a:spcAft>
              <a:buClr>
                <a:schemeClr val="dk1"/>
              </a:buClr>
              <a:buSzPts val="1600"/>
              <a:buFont typeface="Arial"/>
              <a:buNone/>
              <a:defRPr sz="1778" b="0" i="0" u="none" strike="noStrike" cap="none">
                <a:solidFill>
                  <a:srgbClr val="000000"/>
                </a:solidFill>
                <a:latin typeface="Arial"/>
                <a:ea typeface="Arial"/>
                <a:cs typeface="Arial"/>
                <a:sym typeface="Arial"/>
              </a:defRPr>
            </a:lvl2pPr>
            <a:lvl3pPr marR="0" lvl="2" algn="ctr" rtl="0">
              <a:lnSpc>
                <a:spcPct val="90000"/>
              </a:lnSpc>
              <a:spcBef>
                <a:spcPts val="444"/>
              </a:spcBef>
              <a:spcAft>
                <a:spcPts val="0"/>
              </a:spcAft>
              <a:buClr>
                <a:schemeClr val="dk1"/>
              </a:buClr>
              <a:buSzPts val="1400"/>
              <a:buFont typeface="Arial"/>
              <a:buNone/>
              <a:defRPr sz="1556" b="0" i="0" u="none" strike="noStrike" cap="none">
                <a:solidFill>
                  <a:srgbClr val="000000"/>
                </a:solidFill>
                <a:latin typeface="Arial"/>
                <a:ea typeface="Arial"/>
                <a:cs typeface="Arial"/>
                <a:sym typeface="Arial"/>
              </a:defRPr>
            </a:lvl3pPr>
            <a:lvl4pPr marR="0" lvl="3"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4pPr>
            <a:lvl5pPr marR="0" lvl="4"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5pPr>
            <a:lvl6pPr marR="0" lvl="5"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6pPr>
            <a:lvl7pPr marR="0" lvl="6"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7pPr>
            <a:lvl8pPr marR="0" lvl="7"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8pPr>
            <a:lvl9pPr marR="0" lvl="8"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9pPr>
          </a:lstStyle>
          <a:p>
            <a:endParaRPr dirty="0"/>
          </a:p>
        </p:txBody>
      </p:sp>
      <p:pic>
        <p:nvPicPr>
          <p:cNvPr id="15" name="Picture 14" descr="A picture containing building, dome&#10;&#10;Description automatically generated">
            <a:extLst>
              <a:ext uri="{FF2B5EF4-FFF2-40B4-BE49-F238E27FC236}">
                <a16:creationId xmlns:a16="http://schemas.microsoft.com/office/drawing/2014/main" id="{71DB7545-016B-38D2-5038-BD19AABBE671}"/>
              </a:ext>
            </a:extLst>
          </p:cNvPr>
          <p:cNvPicPr>
            <a:picLocks noChangeAspect="1"/>
          </p:cNvPicPr>
          <p:nvPr userDrawn="1"/>
        </p:nvPicPr>
        <p:blipFill>
          <a:blip r:embed="rId2">
            <a:alphaModFix amt="20000"/>
          </a:blip>
          <a:stretch>
            <a:fillRect/>
          </a:stretch>
        </p:blipFill>
        <p:spPr>
          <a:xfrm>
            <a:off x="7027053" y="2701142"/>
            <a:ext cx="4315829" cy="3942583"/>
          </a:xfrm>
          <a:prstGeom prst="rect">
            <a:avLst/>
          </a:prstGeom>
        </p:spPr>
      </p:pic>
      <p:pic>
        <p:nvPicPr>
          <p:cNvPr id="3" name="Picture 2" descr="Logo, company name&#10;&#10;Description automatically generated">
            <a:extLst>
              <a:ext uri="{FF2B5EF4-FFF2-40B4-BE49-F238E27FC236}">
                <a16:creationId xmlns:a16="http://schemas.microsoft.com/office/drawing/2014/main" id="{F3415C6B-B859-788D-EDC8-3D41CE6A425F}"/>
              </a:ext>
            </a:extLst>
          </p:cNvPr>
          <p:cNvPicPr>
            <a:picLocks noChangeAspect="1"/>
          </p:cNvPicPr>
          <p:nvPr userDrawn="1"/>
        </p:nvPicPr>
        <p:blipFill>
          <a:blip r:embed="rId3"/>
          <a:stretch>
            <a:fillRect/>
          </a:stretch>
        </p:blipFill>
        <p:spPr>
          <a:xfrm>
            <a:off x="7633385" y="60144"/>
            <a:ext cx="2277222" cy="717184"/>
          </a:xfrm>
          <a:prstGeom prst="rect">
            <a:avLst/>
          </a:prstGeom>
        </p:spPr>
      </p:pic>
    </p:spTree>
    <p:extLst>
      <p:ext uri="{BB962C8B-B14F-4D97-AF65-F5344CB8AC3E}">
        <p14:creationId xmlns:p14="http://schemas.microsoft.com/office/powerpoint/2010/main" val="2438186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ustom Layout 1" preserve="1" userDrawn="1">
  <p:cSld name="Custom Layout 1">
    <p:bg>
      <p:bgRef idx="1001">
        <a:schemeClr val="bg1"/>
      </p:bgRef>
    </p:bg>
    <p:spTree>
      <p:nvGrpSpPr>
        <p:cNvPr id="1" name="Shape 48"/>
        <p:cNvGrpSpPr/>
        <p:nvPr/>
      </p:nvGrpSpPr>
      <p:grpSpPr>
        <a:xfrm>
          <a:off x="0" y="0"/>
          <a:ext cx="0" cy="0"/>
          <a:chOff x="0" y="0"/>
          <a:chExt cx="0" cy="0"/>
        </a:xfrm>
      </p:grpSpPr>
      <p:sp>
        <p:nvSpPr>
          <p:cNvPr id="13" name="TextBox 12">
            <a:extLst>
              <a:ext uri="{FF2B5EF4-FFF2-40B4-BE49-F238E27FC236}">
                <a16:creationId xmlns:a16="http://schemas.microsoft.com/office/drawing/2014/main" id="{12A18B60-317E-86D7-C186-26293178C2D4}"/>
              </a:ext>
            </a:extLst>
          </p:cNvPr>
          <p:cNvSpPr txBox="1"/>
          <p:nvPr userDrawn="1"/>
        </p:nvSpPr>
        <p:spPr>
          <a:xfrm>
            <a:off x="5545394" y="5296958"/>
            <a:ext cx="4315829" cy="271934"/>
          </a:xfrm>
          <a:prstGeom prst="rect">
            <a:avLst/>
          </a:prstGeom>
          <a:noFill/>
        </p:spPr>
        <p:txBody>
          <a:bodyPr wrap="square" rtlCol="0">
            <a:spAutoFit/>
          </a:bodyPr>
          <a:lstStyle/>
          <a:p>
            <a:pPr algn="r"/>
            <a:r>
              <a:rPr lang="en-CA" sz="1167" b="0" i="0" dirty="0">
                <a:solidFill>
                  <a:schemeClr val="bg1"/>
                </a:solidFill>
                <a:effectLst/>
                <a:latin typeface="+mn-lt"/>
              </a:rPr>
              <a:t>© </a:t>
            </a:r>
            <a:r>
              <a:rPr lang="en-CA" sz="1000" dirty="0">
                <a:solidFill>
                  <a:schemeClr val="bg1"/>
                </a:solidFill>
                <a:latin typeface="+mn-lt"/>
              </a:rPr>
              <a:t>Copyright 2022 On a Dime Transformations </a:t>
            </a:r>
          </a:p>
        </p:txBody>
      </p:sp>
      <p:sp>
        <p:nvSpPr>
          <p:cNvPr id="7" name="TextBox 6">
            <a:extLst>
              <a:ext uri="{FF2B5EF4-FFF2-40B4-BE49-F238E27FC236}">
                <a16:creationId xmlns:a16="http://schemas.microsoft.com/office/drawing/2014/main" id="{ECC7FA47-B2D7-FD4C-9FB9-E79DD1EA7BD9}"/>
              </a:ext>
            </a:extLst>
          </p:cNvPr>
          <p:cNvSpPr txBox="1"/>
          <p:nvPr userDrawn="1"/>
        </p:nvSpPr>
        <p:spPr>
          <a:xfrm>
            <a:off x="193394" y="5296958"/>
            <a:ext cx="4315829" cy="271934"/>
          </a:xfrm>
          <a:prstGeom prst="rect">
            <a:avLst/>
          </a:prstGeom>
          <a:noFill/>
        </p:spPr>
        <p:txBody>
          <a:bodyPr wrap="square" rtlCol="0">
            <a:spAutoFit/>
          </a:bodyPr>
          <a:lstStyle/>
          <a:p>
            <a:pPr algn="l"/>
            <a:r>
              <a:rPr lang="en-CA" sz="1167" b="0" i="0" dirty="0">
                <a:solidFill>
                  <a:schemeClr val="tx2"/>
                </a:solidFill>
                <a:effectLst/>
                <a:latin typeface="+mn-lt"/>
              </a:rPr>
              <a:t>© </a:t>
            </a:r>
            <a:r>
              <a:rPr lang="en-CA" sz="1000" dirty="0">
                <a:solidFill>
                  <a:schemeClr val="tx2"/>
                </a:solidFill>
                <a:latin typeface="+mn-lt"/>
              </a:rPr>
              <a:t>Copyright 2022 Querida Collective</a:t>
            </a:r>
          </a:p>
        </p:txBody>
      </p:sp>
      <p:pic>
        <p:nvPicPr>
          <p:cNvPr id="16" name="Picture 15">
            <a:extLst>
              <a:ext uri="{FF2B5EF4-FFF2-40B4-BE49-F238E27FC236}">
                <a16:creationId xmlns:a16="http://schemas.microsoft.com/office/drawing/2014/main" id="{4CAA2A0E-F522-6865-286E-FF6B5086291A}"/>
              </a:ext>
            </a:extLst>
          </p:cNvPr>
          <p:cNvPicPr>
            <a:picLocks noChangeAspect="1"/>
          </p:cNvPicPr>
          <p:nvPr userDrawn="1"/>
        </p:nvPicPr>
        <p:blipFill>
          <a:blip r:embed="rId2"/>
          <a:srcRect/>
          <a:stretch/>
        </p:blipFill>
        <p:spPr>
          <a:xfrm>
            <a:off x="2753120" y="649173"/>
            <a:ext cx="4348608" cy="1369540"/>
          </a:xfrm>
          <a:prstGeom prst="rect">
            <a:avLst/>
          </a:prstGeom>
        </p:spPr>
      </p:pic>
      <p:pic>
        <p:nvPicPr>
          <p:cNvPr id="18" name="Picture 17" descr="A picture containing building, dome&#10;&#10;Description automatically generated">
            <a:extLst>
              <a:ext uri="{FF2B5EF4-FFF2-40B4-BE49-F238E27FC236}">
                <a16:creationId xmlns:a16="http://schemas.microsoft.com/office/drawing/2014/main" id="{7A867D44-AF08-10F3-C321-C26F5F1E0ED4}"/>
              </a:ext>
            </a:extLst>
          </p:cNvPr>
          <p:cNvPicPr>
            <a:picLocks noChangeAspect="1"/>
          </p:cNvPicPr>
          <p:nvPr userDrawn="1"/>
        </p:nvPicPr>
        <p:blipFill>
          <a:blip r:embed="rId3">
            <a:alphaModFix amt="20000"/>
          </a:blip>
          <a:stretch>
            <a:fillRect/>
          </a:stretch>
        </p:blipFill>
        <p:spPr>
          <a:xfrm>
            <a:off x="8030596" y="4967059"/>
            <a:ext cx="1777524" cy="1623799"/>
          </a:xfrm>
          <a:prstGeom prst="rect">
            <a:avLst/>
          </a:prstGeom>
        </p:spPr>
      </p:pic>
      <p:pic>
        <p:nvPicPr>
          <p:cNvPr id="19" name="Picture 18" descr="A picture containing building, dome&#10;&#10;Description automatically generated">
            <a:extLst>
              <a:ext uri="{FF2B5EF4-FFF2-40B4-BE49-F238E27FC236}">
                <a16:creationId xmlns:a16="http://schemas.microsoft.com/office/drawing/2014/main" id="{9D16830C-8327-DF76-4758-CC7BE5F26B30}"/>
              </a:ext>
            </a:extLst>
          </p:cNvPr>
          <p:cNvPicPr>
            <a:picLocks noChangeAspect="1"/>
          </p:cNvPicPr>
          <p:nvPr userDrawn="1"/>
        </p:nvPicPr>
        <p:blipFill>
          <a:blip r:embed="rId3">
            <a:alphaModFix amt="20000"/>
          </a:blip>
          <a:stretch>
            <a:fillRect/>
          </a:stretch>
        </p:blipFill>
        <p:spPr>
          <a:xfrm>
            <a:off x="8825395" y="2618173"/>
            <a:ext cx="2932388" cy="2678786"/>
          </a:xfrm>
          <a:prstGeom prst="rect">
            <a:avLst/>
          </a:prstGeom>
        </p:spPr>
      </p:pic>
      <p:sp>
        <p:nvSpPr>
          <p:cNvPr id="20" name="Google Shape;14;p30">
            <a:extLst>
              <a:ext uri="{FF2B5EF4-FFF2-40B4-BE49-F238E27FC236}">
                <a16:creationId xmlns:a16="http://schemas.microsoft.com/office/drawing/2014/main" id="{B591F63B-4E6B-541B-E174-393DCB842D00}"/>
              </a:ext>
            </a:extLst>
          </p:cNvPr>
          <p:cNvSpPr txBox="1">
            <a:spLocks noGrp="1"/>
          </p:cNvSpPr>
          <p:nvPr>
            <p:ph type="ctrTitle"/>
          </p:nvPr>
        </p:nvSpPr>
        <p:spPr>
          <a:xfrm>
            <a:off x="981034" y="1444462"/>
            <a:ext cx="8197933" cy="1762883"/>
          </a:xfrm>
          <a:prstGeom prst="rect">
            <a:avLst/>
          </a:prstGeom>
          <a:noFill/>
          <a:ln>
            <a:noFill/>
          </a:ln>
        </p:spPr>
        <p:txBody>
          <a:bodyPr spcFirstLastPara="1" wrap="square" lIns="71100" tIns="35550" rIns="71100" bIns="35550" anchor="b" anchorCtr="0">
            <a:normAutofit/>
          </a:bodyPr>
          <a:lstStyle>
            <a:lvl1pPr marR="0" lvl="0" algn="ctr" rtl="0">
              <a:lnSpc>
                <a:spcPct val="90000"/>
              </a:lnSpc>
              <a:spcBef>
                <a:spcPts val="0"/>
              </a:spcBef>
              <a:spcAft>
                <a:spcPts val="0"/>
              </a:spcAft>
              <a:buClr>
                <a:srgbClr val="0D71AF"/>
              </a:buClr>
              <a:buSzPts val="4500"/>
              <a:buFont typeface="Montserrat SemiBold"/>
              <a:buNone/>
              <a:defRPr sz="5333" b="0" i="0" u="none" strike="noStrike" cap="none">
                <a:solidFill>
                  <a:schemeClr val="tx1"/>
                </a:solidFill>
                <a:latin typeface="+mj-lt"/>
                <a:ea typeface="Open Sans" panose="020B0606030504020204" pitchFamily="34" charset="0"/>
                <a:cs typeface="Open Sans" panose="020B0606030504020204" pitchFamily="34" charset="0"/>
                <a:sym typeface="Montserrat SemiBold"/>
              </a:defRPr>
            </a:lvl1pPr>
            <a:lvl2pPr marR="0" lvl="1"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9pPr>
          </a:lstStyle>
          <a:p>
            <a:endParaRPr dirty="0"/>
          </a:p>
        </p:txBody>
      </p:sp>
      <p:sp>
        <p:nvSpPr>
          <p:cNvPr id="21" name="Google Shape;15;p30">
            <a:extLst>
              <a:ext uri="{FF2B5EF4-FFF2-40B4-BE49-F238E27FC236}">
                <a16:creationId xmlns:a16="http://schemas.microsoft.com/office/drawing/2014/main" id="{B8F52AAD-4F46-1845-A6DF-86A01D09A3BB}"/>
              </a:ext>
            </a:extLst>
          </p:cNvPr>
          <p:cNvSpPr txBox="1">
            <a:spLocks noGrp="1"/>
          </p:cNvSpPr>
          <p:nvPr>
            <p:ph type="subTitle" idx="1"/>
          </p:nvPr>
        </p:nvSpPr>
        <p:spPr>
          <a:xfrm>
            <a:off x="981035" y="3283844"/>
            <a:ext cx="8197934" cy="1097213"/>
          </a:xfrm>
          <a:prstGeom prst="rect">
            <a:avLst/>
          </a:prstGeom>
          <a:noFill/>
          <a:ln>
            <a:noFill/>
          </a:ln>
        </p:spPr>
        <p:txBody>
          <a:bodyPr spcFirstLastPara="1" wrap="square" lIns="71100" tIns="35550" rIns="71100" bIns="35550" anchor="t" anchorCtr="0">
            <a:normAutofit/>
          </a:bodyPr>
          <a:lstStyle>
            <a:lvl1pPr marR="0" lvl="0" algn="ctr" rtl="0">
              <a:lnSpc>
                <a:spcPct val="90000"/>
              </a:lnSpc>
              <a:spcBef>
                <a:spcPts val="889"/>
              </a:spcBef>
              <a:spcAft>
                <a:spcPts val="0"/>
              </a:spcAft>
              <a:buClr>
                <a:srgbClr val="2D3E50"/>
              </a:buClr>
              <a:buSzPts val="1800"/>
              <a:buFont typeface="Montserrat"/>
              <a:buNone/>
              <a:defRPr sz="2000" b="0" i="0" u="none" strike="noStrike" cap="none">
                <a:solidFill>
                  <a:schemeClr val="accent5"/>
                </a:solidFill>
                <a:latin typeface="+mn-lt"/>
                <a:ea typeface="Baskerville Old Face" panose="02020602080505020303" pitchFamily="18" charset="0"/>
                <a:cs typeface="Baskerville Old Face" panose="02020602080505020303" pitchFamily="18" charset="0"/>
                <a:sym typeface="Montserrat"/>
              </a:defRPr>
            </a:lvl1pPr>
            <a:lvl2pPr marR="0" lvl="1" algn="ctr" rtl="0">
              <a:lnSpc>
                <a:spcPct val="90000"/>
              </a:lnSpc>
              <a:spcBef>
                <a:spcPts val="444"/>
              </a:spcBef>
              <a:spcAft>
                <a:spcPts val="0"/>
              </a:spcAft>
              <a:buClr>
                <a:schemeClr val="dk1"/>
              </a:buClr>
              <a:buSzPts val="1600"/>
              <a:buFont typeface="Arial"/>
              <a:buNone/>
              <a:defRPr sz="1778" b="0" i="0" u="none" strike="noStrike" cap="none">
                <a:solidFill>
                  <a:srgbClr val="000000"/>
                </a:solidFill>
                <a:latin typeface="Arial"/>
                <a:ea typeface="Arial"/>
                <a:cs typeface="Arial"/>
                <a:sym typeface="Arial"/>
              </a:defRPr>
            </a:lvl2pPr>
            <a:lvl3pPr marR="0" lvl="2" algn="ctr" rtl="0">
              <a:lnSpc>
                <a:spcPct val="90000"/>
              </a:lnSpc>
              <a:spcBef>
                <a:spcPts val="444"/>
              </a:spcBef>
              <a:spcAft>
                <a:spcPts val="0"/>
              </a:spcAft>
              <a:buClr>
                <a:schemeClr val="dk1"/>
              </a:buClr>
              <a:buSzPts val="1400"/>
              <a:buFont typeface="Arial"/>
              <a:buNone/>
              <a:defRPr sz="1556" b="0" i="0" u="none" strike="noStrike" cap="none">
                <a:solidFill>
                  <a:srgbClr val="000000"/>
                </a:solidFill>
                <a:latin typeface="Arial"/>
                <a:ea typeface="Arial"/>
                <a:cs typeface="Arial"/>
                <a:sym typeface="Arial"/>
              </a:defRPr>
            </a:lvl3pPr>
            <a:lvl4pPr marR="0" lvl="3"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4pPr>
            <a:lvl5pPr marR="0" lvl="4"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5pPr>
            <a:lvl6pPr marR="0" lvl="5"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6pPr>
            <a:lvl7pPr marR="0" lvl="6"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7pPr>
            <a:lvl8pPr marR="0" lvl="7"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8pPr>
            <a:lvl9pPr marR="0" lvl="8"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9pPr>
          </a:lstStyle>
          <a:p>
            <a:endParaRPr dirty="0"/>
          </a:p>
        </p:txBody>
      </p:sp>
      <p:pic>
        <p:nvPicPr>
          <p:cNvPr id="23" name="Picture 22" descr="A picture containing building, dome&#10;&#10;Description automatically generated">
            <a:extLst>
              <a:ext uri="{FF2B5EF4-FFF2-40B4-BE49-F238E27FC236}">
                <a16:creationId xmlns:a16="http://schemas.microsoft.com/office/drawing/2014/main" id="{65212523-D279-E3D1-1218-2D4F09D7668A}"/>
              </a:ext>
            </a:extLst>
          </p:cNvPr>
          <p:cNvPicPr>
            <a:picLocks noChangeAspect="1"/>
          </p:cNvPicPr>
          <p:nvPr userDrawn="1"/>
        </p:nvPicPr>
        <p:blipFill>
          <a:blip r:embed="rId3">
            <a:alphaModFix amt="20000"/>
          </a:blip>
          <a:stretch>
            <a:fillRect/>
          </a:stretch>
        </p:blipFill>
        <p:spPr>
          <a:xfrm>
            <a:off x="-1490130" y="-1754610"/>
            <a:ext cx="3841439" cy="3509219"/>
          </a:xfrm>
          <a:prstGeom prst="rect">
            <a:avLst/>
          </a:prstGeom>
        </p:spPr>
      </p:pic>
    </p:spTree>
    <p:extLst>
      <p:ext uri="{BB962C8B-B14F-4D97-AF65-F5344CB8AC3E}">
        <p14:creationId xmlns:p14="http://schemas.microsoft.com/office/powerpoint/2010/main" val="122969174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ustom Layout 1" preserve="1" userDrawn="1">
  <p:cSld name="1_Custom Layout 1">
    <p:bg>
      <p:bgRef idx="1001">
        <a:schemeClr val="bg1"/>
      </p:bgRef>
    </p:bg>
    <p:spTree>
      <p:nvGrpSpPr>
        <p:cNvPr id="1" name="Shape 48"/>
        <p:cNvGrpSpPr/>
        <p:nvPr/>
      </p:nvGrpSpPr>
      <p:grpSpPr>
        <a:xfrm>
          <a:off x="0" y="0"/>
          <a:ext cx="0" cy="0"/>
          <a:chOff x="0" y="0"/>
          <a:chExt cx="0" cy="0"/>
        </a:xfrm>
      </p:grpSpPr>
      <p:sp>
        <p:nvSpPr>
          <p:cNvPr id="13" name="TextBox 12">
            <a:extLst>
              <a:ext uri="{FF2B5EF4-FFF2-40B4-BE49-F238E27FC236}">
                <a16:creationId xmlns:a16="http://schemas.microsoft.com/office/drawing/2014/main" id="{12A18B60-317E-86D7-C186-26293178C2D4}"/>
              </a:ext>
            </a:extLst>
          </p:cNvPr>
          <p:cNvSpPr txBox="1"/>
          <p:nvPr userDrawn="1"/>
        </p:nvSpPr>
        <p:spPr>
          <a:xfrm>
            <a:off x="5545394" y="5296958"/>
            <a:ext cx="4315829" cy="271934"/>
          </a:xfrm>
          <a:prstGeom prst="rect">
            <a:avLst/>
          </a:prstGeom>
          <a:noFill/>
        </p:spPr>
        <p:txBody>
          <a:bodyPr wrap="square" rtlCol="0">
            <a:spAutoFit/>
          </a:bodyPr>
          <a:lstStyle/>
          <a:p>
            <a:pPr algn="r"/>
            <a:r>
              <a:rPr lang="en-CA" sz="1167" b="0" i="0" dirty="0">
                <a:solidFill>
                  <a:schemeClr val="bg1"/>
                </a:solidFill>
                <a:effectLst/>
                <a:latin typeface="+mn-lt"/>
              </a:rPr>
              <a:t>© </a:t>
            </a:r>
            <a:r>
              <a:rPr lang="en-CA" sz="1000" dirty="0">
                <a:solidFill>
                  <a:schemeClr val="bg1"/>
                </a:solidFill>
                <a:latin typeface="+mn-lt"/>
              </a:rPr>
              <a:t>Copyright 2022 On a Dime Transformations </a:t>
            </a:r>
          </a:p>
        </p:txBody>
      </p:sp>
      <p:sp>
        <p:nvSpPr>
          <p:cNvPr id="7" name="TextBox 6">
            <a:extLst>
              <a:ext uri="{FF2B5EF4-FFF2-40B4-BE49-F238E27FC236}">
                <a16:creationId xmlns:a16="http://schemas.microsoft.com/office/drawing/2014/main" id="{ECC7FA47-B2D7-FD4C-9FB9-E79DD1EA7BD9}"/>
              </a:ext>
            </a:extLst>
          </p:cNvPr>
          <p:cNvSpPr txBox="1"/>
          <p:nvPr userDrawn="1"/>
        </p:nvSpPr>
        <p:spPr>
          <a:xfrm>
            <a:off x="193394" y="5296958"/>
            <a:ext cx="4315829" cy="271934"/>
          </a:xfrm>
          <a:prstGeom prst="rect">
            <a:avLst/>
          </a:prstGeom>
          <a:noFill/>
        </p:spPr>
        <p:txBody>
          <a:bodyPr wrap="square" rtlCol="0">
            <a:spAutoFit/>
          </a:bodyPr>
          <a:lstStyle/>
          <a:p>
            <a:pPr algn="l"/>
            <a:r>
              <a:rPr lang="en-CA" sz="1167" b="0" i="0" dirty="0">
                <a:solidFill>
                  <a:schemeClr val="tx2"/>
                </a:solidFill>
                <a:effectLst/>
                <a:latin typeface="+mn-lt"/>
              </a:rPr>
              <a:t>© </a:t>
            </a:r>
            <a:r>
              <a:rPr lang="en-CA" sz="1000" dirty="0">
                <a:solidFill>
                  <a:schemeClr val="tx2"/>
                </a:solidFill>
                <a:latin typeface="+mn-lt"/>
              </a:rPr>
              <a:t>Copyright 2022 Querida Collective</a:t>
            </a:r>
          </a:p>
        </p:txBody>
      </p:sp>
      <p:pic>
        <p:nvPicPr>
          <p:cNvPr id="16" name="Picture 15">
            <a:extLst>
              <a:ext uri="{FF2B5EF4-FFF2-40B4-BE49-F238E27FC236}">
                <a16:creationId xmlns:a16="http://schemas.microsoft.com/office/drawing/2014/main" id="{4CAA2A0E-F522-6865-286E-FF6B5086291A}"/>
              </a:ext>
            </a:extLst>
          </p:cNvPr>
          <p:cNvPicPr>
            <a:picLocks noChangeAspect="1"/>
          </p:cNvPicPr>
          <p:nvPr userDrawn="1"/>
        </p:nvPicPr>
        <p:blipFill>
          <a:blip r:embed="rId2"/>
          <a:srcRect/>
          <a:stretch/>
        </p:blipFill>
        <p:spPr>
          <a:xfrm>
            <a:off x="3029907" y="550261"/>
            <a:ext cx="3657797" cy="1151978"/>
          </a:xfrm>
          <a:prstGeom prst="rect">
            <a:avLst/>
          </a:prstGeom>
        </p:spPr>
      </p:pic>
      <p:sp>
        <p:nvSpPr>
          <p:cNvPr id="20" name="Google Shape;14;p30">
            <a:extLst>
              <a:ext uri="{FF2B5EF4-FFF2-40B4-BE49-F238E27FC236}">
                <a16:creationId xmlns:a16="http://schemas.microsoft.com/office/drawing/2014/main" id="{B591F63B-4E6B-541B-E174-393DCB842D00}"/>
              </a:ext>
            </a:extLst>
          </p:cNvPr>
          <p:cNvSpPr txBox="1">
            <a:spLocks noGrp="1"/>
          </p:cNvSpPr>
          <p:nvPr>
            <p:ph type="ctrTitle"/>
          </p:nvPr>
        </p:nvSpPr>
        <p:spPr>
          <a:xfrm>
            <a:off x="981034" y="1444462"/>
            <a:ext cx="8197933" cy="1762883"/>
          </a:xfrm>
          <a:prstGeom prst="rect">
            <a:avLst/>
          </a:prstGeom>
          <a:noFill/>
          <a:ln>
            <a:noFill/>
          </a:ln>
        </p:spPr>
        <p:txBody>
          <a:bodyPr spcFirstLastPara="1" wrap="square" lIns="71100" tIns="35550" rIns="71100" bIns="35550" anchor="b" anchorCtr="0">
            <a:normAutofit/>
          </a:bodyPr>
          <a:lstStyle>
            <a:lvl1pPr marR="0" lvl="0" algn="ctr" rtl="0">
              <a:lnSpc>
                <a:spcPct val="90000"/>
              </a:lnSpc>
              <a:spcBef>
                <a:spcPts val="0"/>
              </a:spcBef>
              <a:spcAft>
                <a:spcPts val="0"/>
              </a:spcAft>
              <a:buClr>
                <a:srgbClr val="0D71AF"/>
              </a:buClr>
              <a:buSzPts val="4500"/>
              <a:buFont typeface="Montserrat SemiBold"/>
              <a:buNone/>
              <a:defRPr sz="5333" b="0" i="0" u="none" strike="noStrike" cap="none">
                <a:solidFill>
                  <a:schemeClr val="tx1"/>
                </a:solidFill>
                <a:latin typeface="+mj-lt"/>
                <a:ea typeface="Open Sans" panose="020B0606030504020204" pitchFamily="34" charset="0"/>
                <a:cs typeface="Open Sans" panose="020B0606030504020204" pitchFamily="34" charset="0"/>
                <a:sym typeface="Montserrat SemiBold"/>
              </a:defRPr>
            </a:lvl1pPr>
            <a:lvl2pPr marR="0" lvl="1"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9pPr>
          </a:lstStyle>
          <a:p>
            <a:endParaRPr dirty="0"/>
          </a:p>
        </p:txBody>
      </p:sp>
      <p:sp>
        <p:nvSpPr>
          <p:cNvPr id="21" name="Google Shape;15;p30">
            <a:extLst>
              <a:ext uri="{FF2B5EF4-FFF2-40B4-BE49-F238E27FC236}">
                <a16:creationId xmlns:a16="http://schemas.microsoft.com/office/drawing/2014/main" id="{B8F52AAD-4F46-1845-A6DF-86A01D09A3BB}"/>
              </a:ext>
            </a:extLst>
          </p:cNvPr>
          <p:cNvSpPr txBox="1">
            <a:spLocks noGrp="1"/>
          </p:cNvSpPr>
          <p:nvPr>
            <p:ph type="subTitle" idx="1"/>
          </p:nvPr>
        </p:nvSpPr>
        <p:spPr>
          <a:xfrm>
            <a:off x="981035" y="3283844"/>
            <a:ext cx="8197934" cy="1097213"/>
          </a:xfrm>
          <a:prstGeom prst="rect">
            <a:avLst/>
          </a:prstGeom>
          <a:noFill/>
          <a:ln>
            <a:noFill/>
          </a:ln>
        </p:spPr>
        <p:txBody>
          <a:bodyPr spcFirstLastPara="1" wrap="square" lIns="71100" tIns="35550" rIns="71100" bIns="35550" anchor="t" anchorCtr="0">
            <a:normAutofit/>
          </a:bodyPr>
          <a:lstStyle>
            <a:lvl1pPr marR="0" lvl="0" algn="ctr" rtl="0">
              <a:lnSpc>
                <a:spcPct val="90000"/>
              </a:lnSpc>
              <a:spcBef>
                <a:spcPts val="889"/>
              </a:spcBef>
              <a:spcAft>
                <a:spcPts val="0"/>
              </a:spcAft>
              <a:buClr>
                <a:srgbClr val="2D3E50"/>
              </a:buClr>
              <a:buSzPts val="1800"/>
              <a:buFont typeface="Montserrat"/>
              <a:buNone/>
              <a:defRPr sz="2000" b="0" i="0" u="none" strike="noStrike" cap="none">
                <a:solidFill>
                  <a:schemeClr val="accent5"/>
                </a:solidFill>
                <a:latin typeface="+mn-lt"/>
                <a:ea typeface="Baskerville Old Face" panose="02020602080505020303" pitchFamily="18" charset="0"/>
                <a:cs typeface="Baskerville Old Face" panose="02020602080505020303" pitchFamily="18" charset="0"/>
                <a:sym typeface="Montserrat"/>
              </a:defRPr>
            </a:lvl1pPr>
            <a:lvl2pPr marR="0" lvl="1" algn="ctr" rtl="0">
              <a:lnSpc>
                <a:spcPct val="90000"/>
              </a:lnSpc>
              <a:spcBef>
                <a:spcPts val="444"/>
              </a:spcBef>
              <a:spcAft>
                <a:spcPts val="0"/>
              </a:spcAft>
              <a:buClr>
                <a:schemeClr val="dk1"/>
              </a:buClr>
              <a:buSzPts val="1600"/>
              <a:buFont typeface="Arial"/>
              <a:buNone/>
              <a:defRPr sz="1778" b="0" i="0" u="none" strike="noStrike" cap="none">
                <a:solidFill>
                  <a:srgbClr val="000000"/>
                </a:solidFill>
                <a:latin typeface="Arial"/>
                <a:ea typeface="Arial"/>
                <a:cs typeface="Arial"/>
                <a:sym typeface="Arial"/>
              </a:defRPr>
            </a:lvl2pPr>
            <a:lvl3pPr marR="0" lvl="2" algn="ctr" rtl="0">
              <a:lnSpc>
                <a:spcPct val="90000"/>
              </a:lnSpc>
              <a:spcBef>
                <a:spcPts val="444"/>
              </a:spcBef>
              <a:spcAft>
                <a:spcPts val="0"/>
              </a:spcAft>
              <a:buClr>
                <a:schemeClr val="dk1"/>
              </a:buClr>
              <a:buSzPts val="1400"/>
              <a:buFont typeface="Arial"/>
              <a:buNone/>
              <a:defRPr sz="1556" b="0" i="0" u="none" strike="noStrike" cap="none">
                <a:solidFill>
                  <a:srgbClr val="000000"/>
                </a:solidFill>
                <a:latin typeface="Arial"/>
                <a:ea typeface="Arial"/>
                <a:cs typeface="Arial"/>
                <a:sym typeface="Arial"/>
              </a:defRPr>
            </a:lvl3pPr>
            <a:lvl4pPr marR="0" lvl="3"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4pPr>
            <a:lvl5pPr marR="0" lvl="4"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5pPr>
            <a:lvl6pPr marR="0" lvl="5"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6pPr>
            <a:lvl7pPr marR="0" lvl="6"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7pPr>
            <a:lvl8pPr marR="0" lvl="7"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8pPr>
            <a:lvl9pPr marR="0" lvl="8"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9pPr>
          </a:lstStyle>
          <a:p>
            <a:endParaRPr dirty="0"/>
          </a:p>
        </p:txBody>
      </p:sp>
      <p:pic>
        <p:nvPicPr>
          <p:cNvPr id="3" name="Picture 2" descr="A picture containing building, dome&#10;&#10;Description automatically generated">
            <a:extLst>
              <a:ext uri="{FF2B5EF4-FFF2-40B4-BE49-F238E27FC236}">
                <a16:creationId xmlns:a16="http://schemas.microsoft.com/office/drawing/2014/main" id="{952F37C4-A853-4306-6E9C-F175D11C145F}"/>
              </a:ext>
            </a:extLst>
          </p:cNvPr>
          <p:cNvPicPr>
            <a:picLocks noChangeAspect="1"/>
          </p:cNvPicPr>
          <p:nvPr userDrawn="1"/>
        </p:nvPicPr>
        <p:blipFill>
          <a:blip r:embed="rId3">
            <a:alphaModFix amt="20000"/>
          </a:blip>
          <a:stretch>
            <a:fillRect/>
          </a:stretch>
        </p:blipFill>
        <p:spPr>
          <a:xfrm>
            <a:off x="8603492" y="-1406176"/>
            <a:ext cx="2932388" cy="2678786"/>
          </a:xfrm>
          <a:prstGeom prst="rect">
            <a:avLst/>
          </a:prstGeom>
        </p:spPr>
      </p:pic>
      <p:pic>
        <p:nvPicPr>
          <p:cNvPr id="4" name="Picture 3" descr="A picture containing building, dome&#10;&#10;Description automatically generated">
            <a:extLst>
              <a:ext uri="{FF2B5EF4-FFF2-40B4-BE49-F238E27FC236}">
                <a16:creationId xmlns:a16="http://schemas.microsoft.com/office/drawing/2014/main" id="{C08FBB02-78C5-403D-C561-E1AC86D39471}"/>
              </a:ext>
            </a:extLst>
          </p:cNvPr>
          <p:cNvPicPr>
            <a:picLocks noChangeAspect="1"/>
          </p:cNvPicPr>
          <p:nvPr userDrawn="1"/>
        </p:nvPicPr>
        <p:blipFill>
          <a:blip r:embed="rId3">
            <a:alphaModFix amt="20000"/>
          </a:blip>
          <a:stretch>
            <a:fillRect/>
          </a:stretch>
        </p:blipFill>
        <p:spPr>
          <a:xfrm>
            <a:off x="-1920720" y="2431160"/>
            <a:ext cx="3841439" cy="3509219"/>
          </a:xfrm>
          <a:prstGeom prst="rect">
            <a:avLst/>
          </a:prstGeom>
        </p:spPr>
      </p:pic>
    </p:spTree>
    <p:extLst>
      <p:ext uri="{BB962C8B-B14F-4D97-AF65-F5344CB8AC3E}">
        <p14:creationId xmlns:p14="http://schemas.microsoft.com/office/powerpoint/2010/main" val="56158756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1" preserve="1" userDrawn="1">
  <p:cSld name="Section Title B">
    <p:bg>
      <p:bgRef idx="1001">
        <a:schemeClr val="bg1"/>
      </p:bgRef>
    </p:bg>
    <p:spTree>
      <p:nvGrpSpPr>
        <p:cNvPr id="1" name="Shape 48"/>
        <p:cNvGrpSpPr/>
        <p:nvPr/>
      </p:nvGrpSpPr>
      <p:grpSpPr>
        <a:xfrm>
          <a:off x="0" y="0"/>
          <a:ext cx="0" cy="0"/>
          <a:chOff x="0" y="0"/>
          <a:chExt cx="0" cy="0"/>
        </a:xfrm>
      </p:grpSpPr>
      <p:sp>
        <p:nvSpPr>
          <p:cNvPr id="2" name="Google Shape;16;p30">
            <a:extLst>
              <a:ext uri="{FF2B5EF4-FFF2-40B4-BE49-F238E27FC236}">
                <a16:creationId xmlns:a16="http://schemas.microsoft.com/office/drawing/2014/main" id="{0667E865-B55D-FC5E-3332-AA8A80B3A2EB}"/>
              </a:ext>
            </a:extLst>
          </p:cNvPr>
          <p:cNvSpPr txBox="1">
            <a:spLocks noGrp="1"/>
          </p:cNvSpPr>
          <p:nvPr>
            <p:ph type="sldNum" idx="12"/>
          </p:nvPr>
        </p:nvSpPr>
        <p:spPr>
          <a:xfrm>
            <a:off x="9504000" y="5291741"/>
            <a:ext cx="406607" cy="425416"/>
          </a:xfrm>
          <a:prstGeom prst="rect">
            <a:avLst/>
          </a:prstGeom>
          <a:solidFill>
            <a:schemeClr val="accent5"/>
          </a:solidFill>
          <a:ln>
            <a:noFill/>
          </a:ln>
        </p:spPr>
        <p:txBody>
          <a:bodyPr spcFirstLastPara="1" wrap="square" lIns="71100" tIns="54000" rIns="71100" bIns="35550" anchor="t" anchorCtr="0">
            <a:noAutofit/>
          </a:bodyPr>
          <a:lstStyle>
            <a:lvl1pPr marL="0" marR="0" lvl="0" indent="0" algn="ctr">
              <a:lnSpc>
                <a:spcPct val="100000"/>
              </a:lnSpc>
              <a:spcBef>
                <a:spcPts val="0"/>
              </a:spcBef>
              <a:spcAft>
                <a:spcPts val="0"/>
              </a:spcAft>
              <a:buClr>
                <a:srgbClr val="000000"/>
              </a:buClr>
              <a:buSzPts val="900"/>
              <a:buFont typeface="Arial"/>
              <a:buNone/>
              <a:defRPr sz="1222" b="0" i="0" u="none" strike="noStrike" cap="none">
                <a:solidFill>
                  <a:schemeClr val="bg2"/>
                </a:solidFill>
                <a:latin typeface="+mn-lt"/>
                <a:ea typeface="Baskerville Old Face" panose="02020602080505020303" pitchFamily="18" charset="0"/>
                <a:cs typeface="Baskerville Old Face" panose="02020602080505020303" pitchFamily="18" charset="0"/>
                <a:sym typeface="Montserrat Medium"/>
              </a:defRPr>
            </a:lvl1pPr>
            <a:lvl2pPr marL="0" marR="0" lvl="1"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2pPr>
            <a:lvl3pPr marL="0" marR="0" lvl="2"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3pPr>
            <a:lvl4pPr marL="0" marR="0" lvl="3"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4pPr>
            <a:lvl5pPr marL="0" marR="0" lvl="4"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5pPr>
            <a:lvl6pPr marL="0" marR="0" lvl="5"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6pPr>
            <a:lvl7pPr marL="0" marR="0" lvl="6"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7pPr>
            <a:lvl8pPr marL="0" marR="0" lvl="7"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8pPr>
            <a:lvl9pPr marL="0" marR="0" lvl="8"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9pPr>
          </a:lstStyle>
          <a:p>
            <a:fld id="{00000000-1234-1234-1234-123412341234}" type="slidenum">
              <a:rPr lang="en-US" smtClean="0"/>
              <a:pPr/>
              <a:t>‹#›</a:t>
            </a:fld>
            <a:endParaRPr lang="en-US" dirty="0"/>
          </a:p>
        </p:txBody>
      </p:sp>
      <p:sp>
        <p:nvSpPr>
          <p:cNvPr id="5" name="TextBox 4">
            <a:extLst>
              <a:ext uri="{FF2B5EF4-FFF2-40B4-BE49-F238E27FC236}">
                <a16:creationId xmlns:a16="http://schemas.microsoft.com/office/drawing/2014/main" id="{3871A4E6-3C8E-DDC9-5CAC-43ABD8A398BD}"/>
              </a:ext>
            </a:extLst>
          </p:cNvPr>
          <p:cNvSpPr txBox="1"/>
          <p:nvPr userDrawn="1"/>
        </p:nvSpPr>
        <p:spPr>
          <a:xfrm>
            <a:off x="193393" y="5296958"/>
            <a:ext cx="4315829" cy="271934"/>
          </a:xfrm>
          <a:prstGeom prst="rect">
            <a:avLst/>
          </a:prstGeom>
          <a:noFill/>
        </p:spPr>
        <p:txBody>
          <a:bodyPr wrap="square" rtlCol="0">
            <a:spAutoFit/>
          </a:bodyPr>
          <a:lstStyle/>
          <a:p>
            <a:pPr algn="l"/>
            <a:r>
              <a:rPr lang="en-CA" sz="1167" b="0" i="0" dirty="0">
                <a:solidFill>
                  <a:schemeClr val="tx2"/>
                </a:solidFill>
                <a:effectLst/>
                <a:latin typeface="+mn-lt"/>
              </a:rPr>
              <a:t>© </a:t>
            </a:r>
            <a:r>
              <a:rPr lang="en-CA" sz="1000" dirty="0">
                <a:solidFill>
                  <a:schemeClr val="tx2"/>
                </a:solidFill>
                <a:latin typeface="+mn-lt"/>
              </a:rPr>
              <a:t>Copyright 2023 Querida Leadership</a:t>
            </a:r>
            <a:endParaRPr lang="en-CA" sz="1000" dirty="0">
              <a:solidFill>
                <a:schemeClr val="accent4"/>
              </a:solidFill>
              <a:latin typeface="+mn-lt"/>
            </a:endParaRPr>
          </a:p>
        </p:txBody>
      </p:sp>
      <p:sp>
        <p:nvSpPr>
          <p:cNvPr id="12" name="Google Shape;14;p30">
            <a:extLst>
              <a:ext uri="{FF2B5EF4-FFF2-40B4-BE49-F238E27FC236}">
                <a16:creationId xmlns:a16="http://schemas.microsoft.com/office/drawing/2014/main" id="{D109C8CE-21E3-8944-2B4F-3049107D6DFC}"/>
              </a:ext>
            </a:extLst>
          </p:cNvPr>
          <p:cNvSpPr txBox="1">
            <a:spLocks noGrp="1"/>
          </p:cNvSpPr>
          <p:nvPr>
            <p:ph type="ctrTitle"/>
          </p:nvPr>
        </p:nvSpPr>
        <p:spPr>
          <a:xfrm>
            <a:off x="298777" y="1299625"/>
            <a:ext cx="5477223" cy="1989900"/>
          </a:xfrm>
          <a:prstGeom prst="rect">
            <a:avLst/>
          </a:prstGeom>
          <a:noFill/>
          <a:ln>
            <a:noFill/>
          </a:ln>
        </p:spPr>
        <p:txBody>
          <a:bodyPr spcFirstLastPara="1" wrap="square" lIns="71100" tIns="35550" rIns="71100" bIns="35550" anchor="b" anchorCtr="0">
            <a:normAutofit/>
          </a:bodyPr>
          <a:lstStyle>
            <a:lvl1pPr marR="0" lvl="0" algn="l" rtl="0">
              <a:lnSpc>
                <a:spcPct val="90000"/>
              </a:lnSpc>
              <a:spcBef>
                <a:spcPts val="0"/>
              </a:spcBef>
              <a:spcAft>
                <a:spcPts val="0"/>
              </a:spcAft>
              <a:buClr>
                <a:srgbClr val="0D71AF"/>
              </a:buClr>
              <a:buSzPts val="4500"/>
              <a:buFont typeface="Montserrat SemiBold"/>
              <a:buNone/>
              <a:defRPr sz="5333" b="0" i="0" u="none" strike="noStrike" cap="none">
                <a:solidFill>
                  <a:schemeClr val="tx1"/>
                </a:solidFill>
                <a:latin typeface="+mj-lt"/>
                <a:ea typeface="Open Sans" panose="020B0606030504020204" pitchFamily="34" charset="0"/>
                <a:cs typeface="Open Sans" panose="020B0606030504020204" pitchFamily="34" charset="0"/>
                <a:sym typeface="Montserrat SemiBold"/>
              </a:defRPr>
            </a:lvl1pPr>
            <a:lvl2pPr marR="0" lvl="1"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9pPr>
          </a:lstStyle>
          <a:p>
            <a:endParaRPr dirty="0"/>
          </a:p>
        </p:txBody>
      </p:sp>
      <p:sp>
        <p:nvSpPr>
          <p:cNvPr id="15" name="Google Shape;15;p30">
            <a:extLst>
              <a:ext uri="{FF2B5EF4-FFF2-40B4-BE49-F238E27FC236}">
                <a16:creationId xmlns:a16="http://schemas.microsoft.com/office/drawing/2014/main" id="{BCED41E2-266E-5C9D-4A98-0E2E164EEDE0}"/>
              </a:ext>
            </a:extLst>
          </p:cNvPr>
          <p:cNvSpPr txBox="1">
            <a:spLocks noGrp="1"/>
          </p:cNvSpPr>
          <p:nvPr>
            <p:ph type="subTitle" idx="1"/>
          </p:nvPr>
        </p:nvSpPr>
        <p:spPr>
          <a:xfrm>
            <a:off x="298778" y="3366023"/>
            <a:ext cx="5477224" cy="1379700"/>
          </a:xfrm>
          <a:prstGeom prst="rect">
            <a:avLst/>
          </a:prstGeom>
          <a:noFill/>
          <a:ln>
            <a:noFill/>
          </a:ln>
        </p:spPr>
        <p:txBody>
          <a:bodyPr spcFirstLastPara="1" wrap="square" lIns="71100" tIns="35550" rIns="71100" bIns="35550" anchor="t" anchorCtr="0">
            <a:normAutofit/>
          </a:bodyPr>
          <a:lstStyle>
            <a:lvl1pPr marR="0" lvl="0" algn="l" rtl="0">
              <a:lnSpc>
                <a:spcPct val="90000"/>
              </a:lnSpc>
              <a:spcBef>
                <a:spcPts val="889"/>
              </a:spcBef>
              <a:spcAft>
                <a:spcPts val="0"/>
              </a:spcAft>
              <a:buClr>
                <a:srgbClr val="2D3E50"/>
              </a:buClr>
              <a:buSzPts val="1800"/>
              <a:buFont typeface="Montserrat"/>
              <a:buNone/>
              <a:defRPr sz="2000" b="0" i="0" u="none" strike="noStrike" cap="none">
                <a:solidFill>
                  <a:schemeClr val="accent5"/>
                </a:solidFill>
                <a:latin typeface="+mn-lt"/>
                <a:ea typeface="Baskerville Old Face" panose="02020602080505020303" pitchFamily="18" charset="0"/>
                <a:cs typeface="Baskerville Old Face" panose="02020602080505020303" pitchFamily="18" charset="0"/>
                <a:sym typeface="Montserrat"/>
              </a:defRPr>
            </a:lvl1pPr>
            <a:lvl2pPr marR="0" lvl="1" algn="ctr" rtl="0">
              <a:lnSpc>
                <a:spcPct val="90000"/>
              </a:lnSpc>
              <a:spcBef>
                <a:spcPts val="444"/>
              </a:spcBef>
              <a:spcAft>
                <a:spcPts val="0"/>
              </a:spcAft>
              <a:buClr>
                <a:schemeClr val="dk1"/>
              </a:buClr>
              <a:buSzPts val="1600"/>
              <a:buFont typeface="Arial"/>
              <a:buNone/>
              <a:defRPr sz="1778" b="0" i="0" u="none" strike="noStrike" cap="none">
                <a:solidFill>
                  <a:srgbClr val="000000"/>
                </a:solidFill>
                <a:latin typeface="Arial"/>
                <a:ea typeface="Arial"/>
                <a:cs typeface="Arial"/>
                <a:sym typeface="Arial"/>
              </a:defRPr>
            </a:lvl2pPr>
            <a:lvl3pPr marR="0" lvl="2" algn="ctr" rtl="0">
              <a:lnSpc>
                <a:spcPct val="90000"/>
              </a:lnSpc>
              <a:spcBef>
                <a:spcPts val="444"/>
              </a:spcBef>
              <a:spcAft>
                <a:spcPts val="0"/>
              </a:spcAft>
              <a:buClr>
                <a:schemeClr val="dk1"/>
              </a:buClr>
              <a:buSzPts val="1400"/>
              <a:buFont typeface="Arial"/>
              <a:buNone/>
              <a:defRPr sz="1556" b="0" i="0" u="none" strike="noStrike" cap="none">
                <a:solidFill>
                  <a:srgbClr val="000000"/>
                </a:solidFill>
                <a:latin typeface="Arial"/>
                <a:ea typeface="Arial"/>
                <a:cs typeface="Arial"/>
                <a:sym typeface="Arial"/>
              </a:defRPr>
            </a:lvl3pPr>
            <a:lvl4pPr marR="0" lvl="3"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4pPr>
            <a:lvl5pPr marR="0" lvl="4"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5pPr>
            <a:lvl6pPr marR="0" lvl="5"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6pPr>
            <a:lvl7pPr marR="0" lvl="6"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7pPr>
            <a:lvl8pPr marR="0" lvl="7"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8pPr>
            <a:lvl9pPr marR="0" lvl="8"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9pPr>
          </a:lstStyle>
          <a:p>
            <a:endParaRPr dirty="0"/>
          </a:p>
        </p:txBody>
      </p:sp>
      <p:sp>
        <p:nvSpPr>
          <p:cNvPr id="19" name="Text Placeholder 20">
            <a:extLst>
              <a:ext uri="{FF2B5EF4-FFF2-40B4-BE49-F238E27FC236}">
                <a16:creationId xmlns:a16="http://schemas.microsoft.com/office/drawing/2014/main" id="{EDF6BD83-2902-213B-8DE5-67087529DAD2}"/>
              </a:ext>
            </a:extLst>
          </p:cNvPr>
          <p:cNvSpPr>
            <a:spLocks noGrp="1"/>
          </p:cNvSpPr>
          <p:nvPr>
            <p:ph type="body" sz="quarter" idx="14"/>
          </p:nvPr>
        </p:nvSpPr>
        <p:spPr>
          <a:xfrm>
            <a:off x="5244449" y="5301292"/>
            <a:ext cx="4259551" cy="413709"/>
          </a:xfrm>
          <a:prstGeom prst="rect">
            <a:avLst/>
          </a:prstGeom>
        </p:spPr>
        <p:txBody>
          <a:bodyPr/>
          <a:lstStyle>
            <a:lvl1pPr algn="r">
              <a:defRPr sz="1111">
                <a:solidFill>
                  <a:schemeClr val="accent5"/>
                </a:solidFill>
                <a:latin typeface="+mn-lt"/>
              </a:defRPr>
            </a:lvl1pPr>
          </a:lstStyle>
          <a:p>
            <a:pPr lvl="0"/>
            <a:r>
              <a:rPr lang="en-US" dirty="0"/>
              <a:t>Click to edit Master text styles</a:t>
            </a:r>
            <a:endParaRPr lang="en-CA" dirty="0"/>
          </a:p>
        </p:txBody>
      </p:sp>
      <p:sp>
        <p:nvSpPr>
          <p:cNvPr id="20" name="Picture Placeholder 11">
            <a:extLst>
              <a:ext uri="{FF2B5EF4-FFF2-40B4-BE49-F238E27FC236}">
                <a16:creationId xmlns:a16="http://schemas.microsoft.com/office/drawing/2014/main" id="{005DE2F1-0AAB-47A2-A156-C85700B1362D}"/>
              </a:ext>
            </a:extLst>
          </p:cNvPr>
          <p:cNvSpPr>
            <a:spLocks noGrp="1"/>
          </p:cNvSpPr>
          <p:nvPr>
            <p:ph type="pic" sz="quarter" idx="13"/>
          </p:nvPr>
        </p:nvSpPr>
        <p:spPr>
          <a:xfrm>
            <a:off x="5933222" y="1198005"/>
            <a:ext cx="4000000" cy="3600000"/>
          </a:xfrm>
          <a:prstGeom prst="ellipse">
            <a:avLst/>
          </a:prstGeom>
        </p:spPr>
        <p:txBody>
          <a:bodyPr/>
          <a:lstStyle/>
          <a:p>
            <a:endParaRPr lang="en-CA"/>
          </a:p>
        </p:txBody>
      </p:sp>
      <p:pic>
        <p:nvPicPr>
          <p:cNvPr id="21" name="Picture 20" descr="A picture containing building, dome&#10;&#10;Description automatically generated">
            <a:extLst>
              <a:ext uri="{FF2B5EF4-FFF2-40B4-BE49-F238E27FC236}">
                <a16:creationId xmlns:a16="http://schemas.microsoft.com/office/drawing/2014/main" id="{82539936-BB32-D11A-4DA3-A2648D69BA50}"/>
              </a:ext>
            </a:extLst>
          </p:cNvPr>
          <p:cNvPicPr>
            <a:picLocks noChangeAspect="1"/>
          </p:cNvPicPr>
          <p:nvPr userDrawn="1"/>
        </p:nvPicPr>
        <p:blipFill>
          <a:blip r:embed="rId2">
            <a:alphaModFix amt="20000"/>
          </a:blip>
          <a:stretch>
            <a:fillRect/>
          </a:stretch>
        </p:blipFill>
        <p:spPr>
          <a:xfrm>
            <a:off x="6407535" y="1137601"/>
            <a:ext cx="4118178" cy="3762026"/>
          </a:xfrm>
          <a:prstGeom prst="rect">
            <a:avLst/>
          </a:prstGeom>
        </p:spPr>
      </p:pic>
      <p:cxnSp>
        <p:nvCxnSpPr>
          <p:cNvPr id="22" name="Straight Connector 21">
            <a:extLst>
              <a:ext uri="{FF2B5EF4-FFF2-40B4-BE49-F238E27FC236}">
                <a16:creationId xmlns:a16="http://schemas.microsoft.com/office/drawing/2014/main" id="{4635AAC3-9C76-B9F3-D586-D4656D1D9DD0}"/>
              </a:ext>
            </a:extLst>
          </p:cNvPr>
          <p:cNvCxnSpPr>
            <a:cxnSpLocks/>
            <a:endCxn id="12" idx="2"/>
          </p:cNvCxnSpPr>
          <p:nvPr userDrawn="1"/>
        </p:nvCxnSpPr>
        <p:spPr>
          <a:xfrm flipV="1">
            <a:off x="0" y="3289525"/>
            <a:ext cx="3037389" cy="72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461CC8F9-76A3-E123-B18D-6DB84A4CD381}"/>
              </a:ext>
            </a:extLst>
          </p:cNvPr>
          <p:cNvPicPr>
            <a:picLocks noChangeAspect="1"/>
          </p:cNvPicPr>
          <p:nvPr userDrawn="1"/>
        </p:nvPicPr>
        <p:blipFill>
          <a:blip r:embed="rId3"/>
          <a:stretch>
            <a:fillRect/>
          </a:stretch>
        </p:blipFill>
        <p:spPr>
          <a:xfrm>
            <a:off x="7277128" y="0"/>
            <a:ext cx="2795412" cy="978488"/>
          </a:xfrm>
          <a:prstGeom prst="rect">
            <a:avLst/>
          </a:prstGeom>
        </p:spPr>
      </p:pic>
    </p:spTree>
    <p:extLst>
      <p:ext uri="{BB962C8B-B14F-4D97-AF65-F5344CB8AC3E}">
        <p14:creationId xmlns:p14="http://schemas.microsoft.com/office/powerpoint/2010/main" val="41279178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800" userDrawn="1">
          <p15:clr>
            <a:srgbClr val="FBAE40"/>
          </p15:clr>
        </p15:guide>
        <p15:guide id="2" pos="320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ustom Layout 1" preserve="1" userDrawn="1">
  <p:cSld name="1_Custom Layout 1">
    <p:bg>
      <p:bgRef idx="1001">
        <a:schemeClr val="bg1"/>
      </p:bgRef>
    </p:bg>
    <p:spTree>
      <p:nvGrpSpPr>
        <p:cNvPr id="1" name="Shape 48"/>
        <p:cNvGrpSpPr/>
        <p:nvPr/>
      </p:nvGrpSpPr>
      <p:grpSpPr>
        <a:xfrm>
          <a:off x="0" y="0"/>
          <a:ext cx="0" cy="0"/>
          <a:chOff x="0" y="0"/>
          <a:chExt cx="0" cy="0"/>
        </a:xfrm>
      </p:grpSpPr>
      <p:sp>
        <p:nvSpPr>
          <p:cNvPr id="13" name="TextBox 12">
            <a:extLst>
              <a:ext uri="{FF2B5EF4-FFF2-40B4-BE49-F238E27FC236}">
                <a16:creationId xmlns:a16="http://schemas.microsoft.com/office/drawing/2014/main" id="{12A18B60-317E-86D7-C186-26293178C2D4}"/>
              </a:ext>
            </a:extLst>
          </p:cNvPr>
          <p:cNvSpPr txBox="1"/>
          <p:nvPr userDrawn="1"/>
        </p:nvSpPr>
        <p:spPr>
          <a:xfrm>
            <a:off x="5545394" y="5296958"/>
            <a:ext cx="4315829" cy="271934"/>
          </a:xfrm>
          <a:prstGeom prst="rect">
            <a:avLst/>
          </a:prstGeom>
          <a:noFill/>
        </p:spPr>
        <p:txBody>
          <a:bodyPr wrap="square" rtlCol="0">
            <a:spAutoFit/>
          </a:bodyPr>
          <a:lstStyle/>
          <a:p>
            <a:pPr algn="r"/>
            <a:r>
              <a:rPr lang="en-CA" sz="1167" b="0" i="0" dirty="0">
                <a:solidFill>
                  <a:schemeClr val="bg1"/>
                </a:solidFill>
                <a:effectLst/>
                <a:latin typeface="+mn-lt"/>
              </a:rPr>
              <a:t>© </a:t>
            </a:r>
            <a:r>
              <a:rPr lang="en-CA" sz="1000" dirty="0">
                <a:solidFill>
                  <a:schemeClr val="bg1"/>
                </a:solidFill>
                <a:latin typeface="+mn-lt"/>
              </a:rPr>
              <a:t>Copyright 2022 On a Dime Transformations </a:t>
            </a:r>
          </a:p>
        </p:txBody>
      </p:sp>
      <p:sp>
        <p:nvSpPr>
          <p:cNvPr id="7" name="TextBox 6">
            <a:extLst>
              <a:ext uri="{FF2B5EF4-FFF2-40B4-BE49-F238E27FC236}">
                <a16:creationId xmlns:a16="http://schemas.microsoft.com/office/drawing/2014/main" id="{ECC7FA47-B2D7-FD4C-9FB9-E79DD1EA7BD9}"/>
              </a:ext>
            </a:extLst>
          </p:cNvPr>
          <p:cNvSpPr txBox="1"/>
          <p:nvPr userDrawn="1"/>
        </p:nvSpPr>
        <p:spPr>
          <a:xfrm>
            <a:off x="193394" y="5296958"/>
            <a:ext cx="4315829" cy="271934"/>
          </a:xfrm>
          <a:prstGeom prst="rect">
            <a:avLst/>
          </a:prstGeom>
          <a:noFill/>
        </p:spPr>
        <p:txBody>
          <a:bodyPr wrap="square" rtlCol="0">
            <a:spAutoFit/>
          </a:bodyPr>
          <a:lstStyle/>
          <a:p>
            <a:pPr algn="l"/>
            <a:r>
              <a:rPr lang="en-CA" sz="1167" b="0" i="0" dirty="0">
                <a:solidFill>
                  <a:schemeClr val="tx2"/>
                </a:solidFill>
                <a:effectLst/>
                <a:latin typeface="+mn-lt"/>
              </a:rPr>
              <a:t>© </a:t>
            </a:r>
            <a:r>
              <a:rPr lang="en-CA" sz="1000" dirty="0">
                <a:solidFill>
                  <a:schemeClr val="tx2"/>
                </a:solidFill>
                <a:latin typeface="+mn-lt"/>
              </a:rPr>
              <a:t>Copyright 2022 Querida Collective</a:t>
            </a:r>
          </a:p>
        </p:txBody>
      </p:sp>
      <p:sp>
        <p:nvSpPr>
          <p:cNvPr id="2" name="Google Shape;14;p30">
            <a:extLst>
              <a:ext uri="{FF2B5EF4-FFF2-40B4-BE49-F238E27FC236}">
                <a16:creationId xmlns:a16="http://schemas.microsoft.com/office/drawing/2014/main" id="{8F5F0F20-7E26-F655-9FD1-ADF1A75EFEEB}"/>
              </a:ext>
            </a:extLst>
          </p:cNvPr>
          <p:cNvSpPr txBox="1">
            <a:spLocks noGrp="1"/>
          </p:cNvSpPr>
          <p:nvPr>
            <p:ph type="ctrTitle"/>
          </p:nvPr>
        </p:nvSpPr>
        <p:spPr>
          <a:xfrm>
            <a:off x="243615" y="1141619"/>
            <a:ext cx="8941352" cy="1937109"/>
          </a:xfrm>
          <a:prstGeom prst="rect">
            <a:avLst/>
          </a:prstGeom>
          <a:noFill/>
          <a:ln>
            <a:noFill/>
          </a:ln>
        </p:spPr>
        <p:txBody>
          <a:bodyPr spcFirstLastPara="1" wrap="square" lIns="71100" tIns="35550" rIns="71100" bIns="35550" anchor="b" anchorCtr="0">
            <a:normAutofit/>
          </a:bodyPr>
          <a:lstStyle>
            <a:lvl1pPr marR="0" lvl="0" algn="l" rtl="0">
              <a:lnSpc>
                <a:spcPct val="90000"/>
              </a:lnSpc>
              <a:spcBef>
                <a:spcPts val="0"/>
              </a:spcBef>
              <a:spcAft>
                <a:spcPts val="0"/>
              </a:spcAft>
              <a:buClr>
                <a:srgbClr val="0D71AF"/>
              </a:buClr>
              <a:buSzPts val="4500"/>
              <a:buFont typeface="Montserrat SemiBold"/>
              <a:buNone/>
              <a:defRPr sz="5333" b="0" i="0" u="none" strike="noStrike" cap="none">
                <a:solidFill>
                  <a:schemeClr val="tx1"/>
                </a:solidFill>
                <a:latin typeface="+mj-lt"/>
                <a:ea typeface="Open Sans" panose="020B0606030504020204" pitchFamily="34" charset="0"/>
                <a:cs typeface="Open Sans" panose="020B0606030504020204" pitchFamily="34" charset="0"/>
                <a:sym typeface="Montserrat SemiBold"/>
              </a:defRPr>
            </a:lvl1pPr>
            <a:lvl2pPr marR="0" lvl="1"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9pPr>
          </a:lstStyle>
          <a:p>
            <a:endParaRPr dirty="0"/>
          </a:p>
        </p:txBody>
      </p:sp>
      <p:sp>
        <p:nvSpPr>
          <p:cNvPr id="3" name="Google Shape;15;p30">
            <a:extLst>
              <a:ext uri="{FF2B5EF4-FFF2-40B4-BE49-F238E27FC236}">
                <a16:creationId xmlns:a16="http://schemas.microsoft.com/office/drawing/2014/main" id="{D9E01511-9476-4BF7-D735-75CA30DDB6A5}"/>
              </a:ext>
            </a:extLst>
          </p:cNvPr>
          <p:cNvSpPr txBox="1">
            <a:spLocks noGrp="1"/>
          </p:cNvSpPr>
          <p:nvPr>
            <p:ph type="subTitle" idx="1"/>
          </p:nvPr>
        </p:nvSpPr>
        <p:spPr>
          <a:xfrm>
            <a:off x="243617" y="3155227"/>
            <a:ext cx="8941353" cy="944827"/>
          </a:xfrm>
          <a:prstGeom prst="rect">
            <a:avLst/>
          </a:prstGeom>
          <a:noFill/>
          <a:ln>
            <a:noFill/>
          </a:ln>
        </p:spPr>
        <p:txBody>
          <a:bodyPr spcFirstLastPara="1" wrap="square" lIns="71100" tIns="35550" rIns="71100" bIns="35550" anchor="t" anchorCtr="0">
            <a:normAutofit/>
          </a:bodyPr>
          <a:lstStyle>
            <a:lvl1pPr marR="0" lvl="0" algn="l" rtl="0">
              <a:lnSpc>
                <a:spcPct val="90000"/>
              </a:lnSpc>
              <a:spcBef>
                <a:spcPts val="889"/>
              </a:spcBef>
              <a:spcAft>
                <a:spcPts val="0"/>
              </a:spcAft>
              <a:buClr>
                <a:srgbClr val="2D3E50"/>
              </a:buClr>
              <a:buSzPts val="1800"/>
              <a:buFont typeface="Montserrat"/>
              <a:buNone/>
              <a:defRPr sz="2000" b="0" i="0" u="none" strike="noStrike" cap="none">
                <a:solidFill>
                  <a:schemeClr val="accent5"/>
                </a:solidFill>
                <a:latin typeface="+mn-lt"/>
                <a:ea typeface="Baskerville Old Face" panose="02020602080505020303" pitchFamily="18" charset="0"/>
                <a:cs typeface="Baskerville Old Face" panose="02020602080505020303" pitchFamily="18" charset="0"/>
                <a:sym typeface="Montserrat"/>
              </a:defRPr>
            </a:lvl1pPr>
            <a:lvl2pPr marR="0" lvl="1" algn="ctr" rtl="0">
              <a:lnSpc>
                <a:spcPct val="90000"/>
              </a:lnSpc>
              <a:spcBef>
                <a:spcPts val="444"/>
              </a:spcBef>
              <a:spcAft>
                <a:spcPts val="0"/>
              </a:spcAft>
              <a:buClr>
                <a:schemeClr val="dk1"/>
              </a:buClr>
              <a:buSzPts val="1600"/>
              <a:buFont typeface="Arial"/>
              <a:buNone/>
              <a:defRPr sz="1778" b="0" i="0" u="none" strike="noStrike" cap="none">
                <a:solidFill>
                  <a:srgbClr val="000000"/>
                </a:solidFill>
                <a:latin typeface="Arial"/>
                <a:ea typeface="Arial"/>
                <a:cs typeface="Arial"/>
                <a:sym typeface="Arial"/>
              </a:defRPr>
            </a:lvl2pPr>
            <a:lvl3pPr marR="0" lvl="2" algn="ctr" rtl="0">
              <a:lnSpc>
                <a:spcPct val="90000"/>
              </a:lnSpc>
              <a:spcBef>
                <a:spcPts val="444"/>
              </a:spcBef>
              <a:spcAft>
                <a:spcPts val="0"/>
              </a:spcAft>
              <a:buClr>
                <a:schemeClr val="dk1"/>
              </a:buClr>
              <a:buSzPts val="1400"/>
              <a:buFont typeface="Arial"/>
              <a:buNone/>
              <a:defRPr sz="1556" b="0" i="0" u="none" strike="noStrike" cap="none">
                <a:solidFill>
                  <a:srgbClr val="000000"/>
                </a:solidFill>
                <a:latin typeface="Arial"/>
                <a:ea typeface="Arial"/>
                <a:cs typeface="Arial"/>
                <a:sym typeface="Arial"/>
              </a:defRPr>
            </a:lvl3pPr>
            <a:lvl4pPr marR="0" lvl="3"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4pPr>
            <a:lvl5pPr marR="0" lvl="4"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5pPr>
            <a:lvl6pPr marR="0" lvl="5"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6pPr>
            <a:lvl7pPr marR="0" lvl="6"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7pPr>
            <a:lvl8pPr marR="0" lvl="7"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8pPr>
            <a:lvl9pPr marR="0" lvl="8"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9pPr>
          </a:lstStyle>
          <a:p>
            <a:endParaRPr dirty="0"/>
          </a:p>
        </p:txBody>
      </p:sp>
      <p:pic>
        <p:nvPicPr>
          <p:cNvPr id="4" name="Picture 3" descr="A picture containing building, dome&#10;&#10;Description automatically generated">
            <a:extLst>
              <a:ext uri="{FF2B5EF4-FFF2-40B4-BE49-F238E27FC236}">
                <a16:creationId xmlns:a16="http://schemas.microsoft.com/office/drawing/2014/main" id="{AF0ACADF-F79A-B325-6EDA-41383F3C90B1}"/>
              </a:ext>
            </a:extLst>
          </p:cNvPr>
          <p:cNvPicPr>
            <a:picLocks noChangeAspect="1"/>
          </p:cNvPicPr>
          <p:nvPr userDrawn="1"/>
        </p:nvPicPr>
        <p:blipFill>
          <a:blip r:embed="rId2">
            <a:alphaModFix amt="20000"/>
          </a:blip>
          <a:stretch>
            <a:fillRect/>
          </a:stretch>
        </p:blipFill>
        <p:spPr>
          <a:xfrm>
            <a:off x="7027053" y="2701142"/>
            <a:ext cx="4315829" cy="3942583"/>
          </a:xfrm>
          <a:prstGeom prst="rect">
            <a:avLst/>
          </a:prstGeom>
        </p:spPr>
      </p:pic>
      <p:pic>
        <p:nvPicPr>
          <p:cNvPr id="6" name="Picture 5">
            <a:extLst>
              <a:ext uri="{FF2B5EF4-FFF2-40B4-BE49-F238E27FC236}">
                <a16:creationId xmlns:a16="http://schemas.microsoft.com/office/drawing/2014/main" id="{E16B974F-F624-EB52-3F80-A10C372C64ED}"/>
              </a:ext>
            </a:extLst>
          </p:cNvPr>
          <p:cNvPicPr>
            <a:picLocks noChangeAspect="1"/>
          </p:cNvPicPr>
          <p:nvPr userDrawn="1"/>
        </p:nvPicPr>
        <p:blipFill>
          <a:blip r:embed="rId3"/>
          <a:srcRect/>
          <a:stretch/>
        </p:blipFill>
        <p:spPr>
          <a:xfrm>
            <a:off x="7633385" y="60144"/>
            <a:ext cx="2277222" cy="717183"/>
          </a:xfrm>
          <a:prstGeom prst="rect">
            <a:avLst/>
          </a:prstGeom>
        </p:spPr>
      </p:pic>
    </p:spTree>
    <p:extLst>
      <p:ext uri="{BB962C8B-B14F-4D97-AF65-F5344CB8AC3E}">
        <p14:creationId xmlns:p14="http://schemas.microsoft.com/office/powerpoint/2010/main" val="344593224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ustom Layout 1" preserve="1" userDrawn="1">
  <p:cSld name="1_Custom Layout 1">
    <p:bg>
      <p:bgRef idx="1001">
        <a:schemeClr val="bg1"/>
      </p:bgRef>
    </p:bg>
    <p:spTree>
      <p:nvGrpSpPr>
        <p:cNvPr id="1" name="Shape 48"/>
        <p:cNvGrpSpPr/>
        <p:nvPr/>
      </p:nvGrpSpPr>
      <p:grpSpPr>
        <a:xfrm>
          <a:off x="0" y="0"/>
          <a:ext cx="0" cy="0"/>
          <a:chOff x="0" y="0"/>
          <a:chExt cx="0" cy="0"/>
        </a:xfrm>
      </p:grpSpPr>
      <p:sp>
        <p:nvSpPr>
          <p:cNvPr id="2" name="Google Shape;16;p30">
            <a:extLst>
              <a:ext uri="{FF2B5EF4-FFF2-40B4-BE49-F238E27FC236}">
                <a16:creationId xmlns:a16="http://schemas.microsoft.com/office/drawing/2014/main" id="{0667E865-B55D-FC5E-3332-AA8A80B3A2EB}"/>
              </a:ext>
            </a:extLst>
          </p:cNvPr>
          <p:cNvSpPr txBox="1">
            <a:spLocks noGrp="1"/>
          </p:cNvSpPr>
          <p:nvPr>
            <p:ph type="sldNum" idx="12"/>
          </p:nvPr>
        </p:nvSpPr>
        <p:spPr>
          <a:xfrm>
            <a:off x="9504001" y="5291741"/>
            <a:ext cx="406607" cy="425416"/>
          </a:xfrm>
          <a:prstGeom prst="rect">
            <a:avLst/>
          </a:prstGeom>
          <a:solidFill>
            <a:schemeClr val="accent5"/>
          </a:solidFill>
          <a:ln>
            <a:noFill/>
          </a:ln>
        </p:spPr>
        <p:txBody>
          <a:bodyPr spcFirstLastPara="1" wrap="square" lIns="71100" tIns="54000" rIns="71100" bIns="35550" anchor="t" anchorCtr="0">
            <a:noAutofit/>
          </a:bodyPr>
          <a:lstStyle>
            <a:lvl1pPr marL="0" marR="0" lvl="0" indent="0" algn="ctr">
              <a:lnSpc>
                <a:spcPct val="100000"/>
              </a:lnSpc>
              <a:spcBef>
                <a:spcPts val="0"/>
              </a:spcBef>
              <a:spcAft>
                <a:spcPts val="0"/>
              </a:spcAft>
              <a:buClr>
                <a:srgbClr val="000000"/>
              </a:buClr>
              <a:buSzPts val="900"/>
              <a:buFont typeface="Arial"/>
              <a:buNone/>
              <a:defRPr sz="1222" b="0" i="0" u="none" strike="noStrike" cap="none">
                <a:solidFill>
                  <a:schemeClr val="bg2"/>
                </a:solidFill>
                <a:latin typeface="+mn-lt"/>
                <a:ea typeface="Baskerville Old Face" panose="02020602080505020303" pitchFamily="18" charset="0"/>
                <a:cs typeface="Baskerville Old Face" panose="02020602080505020303" pitchFamily="18" charset="0"/>
                <a:sym typeface="Montserrat Medium"/>
              </a:defRPr>
            </a:lvl1pPr>
            <a:lvl2pPr marL="0" marR="0" lvl="1"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2pPr>
            <a:lvl3pPr marL="0" marR="0" lvl="2"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3pPr>
            <a:lvl4pPr marL="0" marR="0" lvl="3"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4pPr>
            <a:lvl5pPr marL="0" marR="0" lvl="4"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5pPr>
            <a:lvl6pPr marL="0" marR="0" lvl="5"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6pPr>
            <a:lvl7pPr marL="0" marR="0" lvl="6"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7pPr>
            <a:lvl8pPr marL="0" marR="0" lvl="7"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8pPr>
            <a:lvl9pPr marL="0" marR="0" lvl="8"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9pPr>
          </a:lstStyle>
          <a:p>
            <a:fld id="{00000000-1234-1234-1234-123412341234}" type="slidenum">
              <a:rPr lang="en-US" smtClean="0"/>
              <a:pPr/>
              <a:t>‹#›</a:t>
            </a:fld>
            <a:endParaRPr lang="en-US" dirty="0"/>
          </a:p>
        </p:txBody>
      </p:sp>
      <p:sp>
        <p:nvSpPr>
          <p:cNvPr id="5" name="TextBox 4">
            <a:extLst>
              <a:ext uri="{FF2B5EF4-FFF2-40B4-BE49-F238E27FC236}">
                <a16:creationId xmlns:a16="http://schemas.microsoft.com/office/drawing/2014/main" id="{3871A4E6-3C8E-DDC9-5CAC-43ABD8A398BD}"/>
              </a:ext>
            </a:extLst>
          </p:cNvPr>
          <p:cNvSpPr txBox="1"/>
          <p:nvPr userDrawn="1"/>
        </p:nvSpPr>
        <p:spPr>
          <a:xfrm>
            <a:off x="193394" y="5296958"/>
            <a:ext cx="4315829" cy="271934"/>
          </a:xfrm>
          <a:prstGeom prst="rect">
            <a:avLst/>
          </a:prstGeom>
          <a:noFill/>
        </p:spPr>
        <p:txBody>
          <a:bodyPr wrap="square" rtlCol="0">
            <a:spAutoFit/>
          </a:bodyPr>
          <a:lstStyle/>
          <a:p>
            <a:pPr algn="l"/>
            <a:r>
              <a:rPr lang="en-CA" sz="1167" b="0" i="0" dirty="0">
                <a:solidFill>
                  <a:schemeClr val="accent4"/>
                </a:solidFill>
                <a:effectLst/>
                <a:latin typeface="+mn-lt"/>
              </a:rPr>
              <a:t>© </a:t>
            </a:r>
            <a:r>
              <a:rPr lang="en-CA" sz="1000" dirty="0">
                <a:solidFill>
                  <a:schemeClr val="accent4"/>
                </a:solidFill>
                <a:latin typeface="+mn-lt"/>
              </a:rPr>
              <a:t>Copyright 2022 Querida Collective</a:t>
            </a:r>
          </a:p>
        </p:txBody>
      </p:sp>
      <p:sp>
        <p:nvSpPr>
          <p:cNvPr id="12" name="Google Shape;14;p30">
            <a:extLst>
              <a:ext uri="{FF2B5EF4-FFF2-40B4-BE49-F238E27FC236}">
                <a16:creationId xmlns:a16="http://schemas.microsoft.com/office/drawing/2014/main" id="{D109C8CE-21E3-8944-2B4F-3049107D6DFC}"/>
              </a:ext>
            </a:extLst>
          </p:cNvPr>
          <p:cNvSpPr txBox="1">
            <a:spLocks noGrp="1"/>
          </p:cNvSpPr>
          <p:nvPr>
            <p:ph type="ctrTitle"/>
          </p:nvPr>
        </p:nvSpPr>
        <p:spPr>
          <a:xfrm>
            <a:off x="298778" y="1299625"/>
            <a:ext cx="5477223" cy="1989900"/>
          </a:xfrm>
          <a:prstGeom prst="rect">
            <a:avLst/>
          </a:prstGeom>
          <a:noFill/>
          <a:ln>
            <a:noFill/>
          </a:ln>
        </p:spPr>
        <p:txBody>
          <a:bodyPr spcFirstLastPara="1" wrap="square" lIns="71100" tIns="35550" rIns="71100" bIns="35550" anchor="b" anchorCtr="0">
            <a:normAutofit/>
          </a:bodyPr>
          <a:lstStyle>
            <a:lvl1pPr marR="0" lvl="0" algn="l" rtl="0">
              <a:lnSpc>
                <a:spcPct val="90000"/>
              </a:lnSpc>
              <a:spcBef>
                <a:spcPts val="0"/>
              </a:spcBef>
              <a:spcAft>
                <a:spcPts val="0"/>
              </a:spcAft>
              <a:buClr>
                <a:srgbClr val="0D71AF"/>
              </a:buClr>
              <a:buSzPts val="4500"/>
              <a:buFont typeface="Montserrat SemiBold"/>
              <a:buNone/>
              <a:defRPr sz="5333" b="0" i="0" u="none" strike="noStrike" cap="none">
                <a:solidFill>
                  <a:schemeClr val="tx1"/>
                </a:solidFill>
                <a:latin typeface="+mj-lt"/>
                <a:ea typeface="Open Sans" panose="020B0606030504020204" pitchFamily="34" charset="0"/>
                <a:cs typeface="Open Sans" panose="020B0606030504020204" pitchFamily="34" charset="0"/>
                <a:sym typeface="Montserrat SemiBold"/>
              </a:defRPr>
            </a:lvl1pPr>
            <a:lvl2pPr marR="0" lvl="1"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556" b="0" i="0" u="none" strike="noStrike" cap="none">
                <a:solidFill>
                  <a:srgbClr val="000000"/>
                </a:solidFill>
                <a:latin typeface="Arial"/>
                <a:ea typeface="Arial"/>
                <a:cs typeface="Arial"/>
                <a:sym typeface="Arial"/>
              </a:defRPr>
            </a:lvl9pPr>
          </a:lstStyle>
          <a:p>
            <a:endParaRPr dirty="0"/>
          </a:p>
        </p:txBody>
      </p:sp>
      <p:sp>
        <p:nvSpPr>
          <p:cNvPr id="15" name="Google Shape;15;p30">
            <a:extLst>
              <a:ext uri="{FF2B5EF4-FFF2-40B4-BE49-F238E27FC236}">
                <a16:creationId xmlns:a16="http://schemas.microsoft.com/office/drawing/2014/main" id="{BCED41E2-266E-5C9D-4A98-0E2E164EEDE0}"/>
              </a:ext>
            </a:extLst>
          </p:cNvPr>
          <p:cNvSpPr txBox="1">
            <a:spLocks noGrp="1"/>
          </p:cNvSpPr>
          <p:nvPr>
            <p:ph type="subTitle" idx="1"/>
          </p:nvPr>
        </p:nvSpPr>
        <p:spPr>
          <a:xfrm>
            <a:off x="298778" y="3366023"/>
            <a:ext cx="5477224" cy="1379700"/>
          </a:xfrm>
          <a:prstGeom prst="rect">
            <a:avLst/>
          </a:prstGeom>
          <a:noFill/>
          <a:ln>
            <a:noFill/>
          </a:ln>
        </p:spPr>
        <p:txBody>
          <a:bodyPr spcFirstLastPara="1" wrap="square" lIns="71100" tIns="35550" rIns="71100" bIns="35550" anchor="t" anchorCtr="0">
            <a:normAutofit/>
          </a:bodyPr>
          <a:lstStyle>
            <a:lvl1pPr marR="0" lvl="0" algn="l" rtl="0">
              <a:lnSpc>
                <a:spcPct val="90000"/>
              </a:lnSpc>
              <a:spcBef>
                <a:spcPts val="889"/>
              </a:spcBef>
              <a:spcAft>
                <a:spcPts val="0"/>
              </a:spcAft>
              <a:buClr>
                <a:srgbClr val="2D3E50"/>
              </a:buClr>
              <a:buSzPts val="1800"/>
              <a:buFont typeface="Montserrat"/>
              <a:buNone/>
              <a:defRPr sz="2000" b="0" i="0" u="none" strike="noStrike" cap="none">
                <a:solidFill>
                  <a:schemeClr val="accent5"/>
                </a:solidFill>
                <a:latin typeface="+mn-lt"/>
                <a:ea typeface="Baskerville Old Face" panose="02020602080505020303" pitchFamily="18" charset="0"/>
                <a:cs typeface="Baskerville Old Face" panose="02020602080505020303" pitchFamily="18" charset="0"/>
                <a:sym typeface="Montserrat"/>
              </a:defRPr>
            </a:lvl1pPr>
            <a:lvl2pPr marR="0" lvl="1" algn="ctr" rtl="0">
              <a:lnSpc>
                <a:spcPct val="90000"/>
              </a:lnSpc>
              <a:spcBef>
                <a:spcPts val="444"/>
              </a:spcBef>
              <a:spcAft>
                <a:spcPts val="0"/>
              </a:spcAft>
              <a:buClr>
                <a:schemeClr val="dk1"/>
              </a:buClr>
              <a:buSzPts val="1600"/>
              <a:buFont typeface="Arial"/>
              <a:buNone/>
              <a:defRPr sz="1778" b="0" i="0" u="none" strike="noStrike" cap="none">
                <a:solidFill>
                  <a:srgbClr val="000000"/>
                </a:solidFill>
                <a:latin typeface="Arial"/>
                <a:ea typeface="Arial"/>
                <a:cs typeface="Arial"/>
                <a:sym typeface="Arial"/>
              </a:defRPr>
            </a:lvl2pPr>
            <a:lvl3pPr marR="0" lvl="2" algn="ctr" rtl="0">
              <a:lnSpc>
                <a:spcPct val="90000"/>
              </a:lnSpc>
              <a:spcBef>
                <a:spcPts val="444"/>
              </a:spcBef>
              <a:spcAft>
                <a:spcPts val="0"/>
              </a:spcAft>
              <a:buClr>
                <a:schemeClr val="dk1"/>
              </a:buClr>
              <a:buSzPts val="1400"/>
              <a:buFont typeface="Arial"/>
              <a:buNone/>
              <a:defRPr sz="1556" b="0" i="0" u="none" strike="noStrike" cap="none">
                <a:solidFill>
                  <a:srgbClr val="000000"/>
                </a:solidFill>
                <a:latin typeface="Arial"/>
                <a:ea typeface="Arial"/>
                <a:cs typeface="Arial"/>
                <a:sym typeface="Arial"/>
              </a:defRPr>
            </a:lvl3pPr>
            <a:lvl4pPr marR="0" lvl="3"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4pPr>
            <a:lvl5pPr marR="0" lvl="4"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5pPr>
            <a:lvl6pPr marR="0" lvl="5"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6pPr>
            <a:lvl7pPr marR="0" lvl="6"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7pPr>
            <a:lvl8pPr marR="0" lvl="7"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8pPr>
            <a:lvl9pPr marR="0" lvl="8"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9pPr>
          </a:lstStyle>
          <a:p>
            <a:endParaRPr dirty="0"/>
          </a:p>
        </p:txBody>
      </p:sp>
      <p:sp>
        <p:nvSpPr>
          <p:cNvPr id="19" name="Text Placeholder 20">
            <a:extLst>
              <a:ext uri="{FF2B5EF4-FFF2-40B4-BE49-F238E27FC236}">
                <a16:creationId xmlns:a16="http://schemas.microsoft.com/office/drawing/2014/main" id="{EDF6BD83-2902-213B-8DE5-67087529DAD2}"/>
              </a:ext>
            </a:extLst>
          </p:cNvPr>
          <p:cNvSpPr>
            <a:spLocks noGrp="1"/>
          </p:cNvSpPr>
          <p:nvPr>
            <p:ph type="body" sz="quarter" idx="14"/>
          </p:nvPr>
        </p:nvSpPr>
        <p:spPr>
          <a:xfrm>
            <a:off x="5244450" y="5301293"/>
            <a:ext cx="4259551" cy="413709"/>
          </a:xfrm>
          <a:prstGeom prst="rect">
            <a:avLst/>
          </a:prstGeom>
        </p:spPr>
        <p:txBody>
          <a:bodyPr/>
          <a:lstStyle>
            <a:lvl1pPr algn="r">
              <a:defRPr sz="1111">
                <a:solidFill>
                  <a:schemeClr val="accent5"/>
                </a:solidFill>
                <a:latin typeface="+mn-lt"/>
              </a:defRPr>
            </a:lvl1pPr>
          </a:lstStyle>
          <a:p>
            <a:pPr lvl="0"/>
            <a:r>
              <a:rPr lang="en-US" dirty="0"/>
              <a:t>Click to edit Master text styles</a:t>
            </a:r>
            <a:endParaRPr lang="en-CA" dirty="0"/>
          </a:p>
        </p:txBody>
      </p:sp>
      <p:sp>
        <p:nvSpPr>
          <p:cNvPr id="20" name="Picture Placeholder 11">
            <a:extLst>
              <a:ext uri="{FF2B5EF4-FFF2-40B4-BE49-F238E27FC236}">
                <a16:creationId xmlns:a16="http://schemas.microsoft.com/office/drawing/2014/main" id="{005DE2F1-0AAB-47A2-A156-C85700B1362D}"/>
              </a:ext>
            </a:extLst>
          </p:cNvPr>
          <p:cNvSpPr>
            <a:spLocks noGrp="1"/>
          </p:cNvSpPr>
          <p:nvPr>
            <p:ph type="pic" sz="quarter" idx="13"/>
          </p:nvPr>
        </p:nvSpPr>
        <p:spPr>
          <a:xfrm>
            <a:off x="5933222" y="1198005"/>
            <a:ext cx="4000000" cy="3600000"/>
          </a:xfrm>
          <a:prstGeom prst="ellipse">
            <a:avLst/>
          </a:prstGeom>
        </p:spPr>
        <p:txBody>
          <a:bodyPr/>
          <a:lstStyle/>
          <a:p>
            <a:endParaRPr lang="en-CA"/>
          </a:p>
        </p:txBody>
      </p:sp>
      <p:pic>
        <p:nvPicPr>
          <p:cNvPr id="21" name="Picture 20" descr="A picture containing building, dome&#10;&#10;Description automatically generated">
            <a:extLst>
              <a:ext uri="{FF2B5EF4-FFF2-40B4-BE49-F238E27FC236}">
                <a16:creationId xmlns:a16="http://schemas.microsoft.com/office/drawing/2014/main" id="{82539936-BB32-D11A-4DA3-A2648D69BA50}"/>
              </a:ext>
            </a:extLst>
          </p:cNvPr>
          <p:cNvPicPr>
            <a:picLocks noChangeAspect="1"/>
          </p:cNvPicPr>
          <p:nvPr userDrawn="1"/>
        </p:nvPicPr>
        <p:blipFill>
          <a:blip r:embed="rId2">
            <a:alphaModFix amt="20000"/>
          </a:blip>
          <a:stretch>
            <a:fillRect/>
          </a:stretch>
        </p:blipFill>
        <p:spPr>
          <a:xfrm>
            <a:off x="6407535" y="1137601"/>
            <a:ext cx="4118178" cy="3762026"/>
          </a:xfrm>
          <a:prstGeom prst="rect">
            <a:avLst/>
          </a:prstGeom>
        </p:spPr>
      </p:pic>
      <p:cxnSp>
        <p:nvCxnSpPr>
          <p:cNvPr id="22" name="Straight Connector 21">
            <a:extLst>
              <a:ext uri="{FF2B5EF4-FFF2-40B4-BE49-F238E27FC236}">
                <a16:creationId xmlns:a16="http://schemas.microsoft.com/office/drawing/2014/main" id="{4635AAC3-9C76-B9F3-D586-D4656D1D9DD0}"/>
              </a:ext>
            </a:extLst>
          </p:cNvPr>
          <p:cNvCxnSpPr>
            <a:cxnSpLocks/>
            <a:endCxn id="12" idx="2"/>
          </p:cNvCxnSpPr>
          <p:nvPr userDrawn="1"/>
        </p:nvCxnSpPr>
        <p:spPr>
          <a:xfrm flipV="1">
            <a:off x="0" y="3289525"/>
            <a:ext cx="3037389" cy="72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B98B0D56-F4F3-ADB4-D5B7-3C692F9F9517}"/>
              </a:ext>
            </a:extLst>
          </p:cNvPr>
          <p:cNvPicPr>
            <a:picLocks noChangeAspect="1"/>
          </p:cNvPicPr>
          <p:nvPr userDrawn="1"/>
        </p:nvPicPr>
        <p:blipFill>
          <a:blip r:embed="rId3"/>
          <a:srcRect/>
          <a:stretch/>
        </p:blipFill>
        <p:spPr>
          <a:xfrm>
            <a:off x="7633385" y="60144"/>
            <a:ext cx="2277222" cy="717183"/>
          </a:xfrm>
          <a:prstGeom prst="rect">
            <a:avLst/>
          </a:prstGeom>
        </p:spPr>
      </p:pic>
    </p:spTree>
    <p:extLst>
      <p:ext uri="{BB962C8B-B14F-4D97-AF65-F5344CB8AC3E}">
        <p14:creationId xmlns:p14="http://schemas.microsoft.com/office/powerpoint/2010/main" val="59972279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ustom Layout 1" preserve="1" userDrawn="1">
  <p:cSld name="1_Custom Layout 1">
    <p:spTree>
      <p:nvGrpSpPr>
        <p:cNvPr id="1" name="Shape 48"/>
        <p:cNvGrpSpPr/>
        <p:nvPr/>
      </p:nvGrpSpPr>
      <p:grpSpPr>
        <a:xfrm>
          <a:off x="0" y="0"/>
          <a:ext cx="0" cy="0"/>
          <a:chOff x="0" y="0"/>
          <a:chExt cx="0" cy="0"/>
        </a:xfrm>
      </p:grpSpPr>
      <p:sp>
        <p:nvSpPr>
          <p:cNvPr id="4" name="Google Shape;15;p30">
            <a:extLst>
              <a:ext uri="{FF2B5EF4-FFF2-40B4-BE49-F238E27FC236}">
                <a16:creationId xmlns:a16="http://schemas.microsoft.com/office/drawing/2014/main" id="{16A9E9A2-9710-0D68-7A20-AA3B12283B9D}"/>
              </a:ext>
            </a:extLst>
          </p:cNvPr>
          <p:cNvSpPr txBox="1">
            <a:spLocks noGrp="1"/>
          </p:cNvSpPr>
          <p:nvPr>
            <p:ph type="subTitle" idx="1" hasCustomPrompt="1"/>
          </p:nvPr>
        </p:nvSpPr>
        <p:spPr>
          <a:xfrm>
            <a:off x="303389" y="139653"/>
            <a:ext cx="6456000" cy="718775"/>
          </a:xfrm>
          <a:prstGeom prst="rect">
            <a:avLst/>
          </a:prstGeom>
          <a:noFill/>
          <a:ln>
            <a:noFill/>
          </a:ln>
        </p:spPr>
        <p:txBody>
          <a:bodyPr spcFirstLastPara="1" wrap="square" lIns="71100" tIns="35550" rIns="71100" bIns="35550" anchor="ctr" anchorCtr="0">
            <a:normAutofit/>
          </a:bodyPr>
          <a:lstStyle>
            <a:lvl1pPr marR="0" lvl="0" algn="l" rtl="0">
              <a:lnSpc>
                <a:spcPct val="90000"/>
              </a:lnSpc>
              <a:spcBef>
                <a:spcPts val="889"/>
              </a:spcBef>
              <a:spcAft>
                <a:spcPts val="0"/>
              </a:spcAft>
              <a:buClr>
                <a:srgbClr val="2D3E50"/>
              </a:buClr>
              <a:buSzPts val="1800"/>
              <a:buFont typeface="Montserrat"/>
              <a:buNone/>
              <a:defRPr sz="2800" b="0" i="0" u="none" strike="noStrike" cap="none">
                <a:solidFill>
                  <a:schemeClr val="tx1"/>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a:defRPr>
            </a:lvl1pPr>
            <a:lvl2pPr marR="0" lvl="1" algn="ctr" rtl="0">
              <a:lnSpc>
                <a:spcPct val="90000"/>
              </a:lnSpc>
              <a:spcBef>
                <a:spcPts val="444"/>
              </a:spcBef>
              <a:spcAft>
                <a:spcPts val="0"/>
              </a:spcAft>
              <a:buClr>
                <a:schemeClr val="dk1"/>
              </a:buClr>
              <a:buSzPts val="1600"/>
              <a:buFont typeface="Arial"/>
              <a:buNone/>
              <a:defRPr sz="1778" b="0" i="0" u="none" strike="noStrike" cap="none">
                <a:solidFill>
                  <a:srgbClr val="000000"/>
                </a:solidFill>
                <a:latin typeface="Arial"/>
                <a:ea typeface="Arial"/>
                <a:cs typeface="Arial"/>
                <a:sym typeface="Arial"/>
              </a:defRPr>
            </a:lvl2pPr>
            <a:lvl3pPr marR="0" lvl="2" algn="ctr" rtl="0">
              <a:lnSpc>
                <a:spcPct val="90000"/>
              </a:lnSpc>
              <a:spcBef>
                <a:spcPts val="444"/>
              </a:spcBef>
              <a:spcAft>
                <a:spcPts val="0"/>
              </a:spcAft>
              <a:buClr>
                <a:schemeClr val="dk1"/>
              </a:buClr>
              <a:buSzPts val="1400"/>
              <a:buFont typeface="Arial"/>
              <a:buNone/>
              <a:defRPr sz="1556" b="0" i="0" u="none" strike="noStrike" cap="none">
                <a:solidFill>
                  <a:srgbClr val="000000"/>
                </a:solidFill>
                <a:latin typeface="Arial"/>
                <a:ea typeface="Arial"/>
                <a:cs typeface="Arial"/>
                <a:sym typeface="Arial"/>
              </a:defRPr>
            </a:lvl3pPr>
            <a:lvl4pPr marR="0" lvl="3"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4pPr>
            <a:lvl5pPr marR="0" lvl="4"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5pPr>
            <a:lvl6pPr marR="0" lvl="5"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6pPr>
            <a:lvl7pPr marR="0" lvl="6"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7pPr>
            <a:lvl8pPr marR="0" lvl="7"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8pPr>
            <a:lvl9pPr marR="0" lvl="8"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9pPr>
          </a:lstStyle>
          <a:p>
            <a:r>
              <a:rPr lang="en-CA" dirty="0"/>
              <a:t>CLICK TO ENTER TEXT</a:t>
            </a:r>
          </a:p>
        </p:txBody>
      </p:sp>
      <p:sp>
        <p:nvSpPr>
          <p:cNvPr id="6" name="Text Placeholder 5">
            <a:extLst>
              <a:ext uri="{FF2B5EF4-FFF2-40B4-BE49-F238E27FC236}">
                <a16:creationId xmlns:a16="http://schemas.microsoft.com/office/drawing/2014/main" id="{59A1150D-F50F-DC4C-29CE-A4EF5F8F8CAB}"/>
              </a:ext>
            </a:extLst>
          </p:cNvPr>
          <p:cNvSpPr>
            <a:spLocks noGrp="1"/>
          </p:cNvSpPr>
          <p:nvPr>
            <p:ph type="body" sz="quarter" idx="10"/>
          </p:nvPr>
        </p:nvSpPr>
        <p:spPr>
          <a:xfrm>
            <a:off x="303390" y="965202"/>
            <a:ext cx="9200444" cy="4233863"/>
          </a:xfrm>
          <a:prstGeom prst="rect">
            <a:avLst/>
          </a:prstGeom>
        </p:spPr>
        <p:txBody>
          <a:bodyPr/>
          <a:lstStyle>
            <a:lvl1pPr>
              <a:lnSpc>
                <a:spcPct val="150000"/>
              </a:lnSpc>
              <a:defRPr sz="1778" b="0">
                <a:solidFill>
                  <a:schemeClr val="bg1"/>
                </a:solidFill>
                <a:latin typeface="+mn-lt"/>
              </a:defRPr>
            </a:lvl1pPr>
            <a:lvl2pPr>
              <a:lnSpc>
                <a:spcPct val="150000"/>
              </a:lnSpc>
              <a:defRPr sz="1556">
                <a:solidFill>
                  <a:schemeClr val="accent6">
                    <a:lumMod val="25000"/>
                  </a:schemeClr>
                </a:solidFill>
                <a:latin typeface="+mn-lt"/>
              </a:defRPr>
            </a:lvl2pPr>
            <a:lvl3pPr marL="317484" indent="-317484">
              <a:lnSpc>
                <a:spcPct val="150000"/>
              </a:lnSpc>
              <a:buFontTx/>
              <a:buBlip>
                <a:blip r:embed="rId2"/>
              </a:buBlip>
              <a:defRPr sz="1556">
                <a:solidFill>
                  <a:schemeClr val="accent6">
                    <a:lumMod val="25000"/>
                  </a:schemeClr>
                </a:solidFill>
                <a:latin typeface="+mn-lt"/>
              </a:defRPr>
            </a:lvl3pPr>
            <a:lvl4pPr marL="317484" indent="-317484">
              <a:lnSpc>
                <a:spcPct val="150000"/>
              </a:lnSpc>
              <a:buFontTx/>
              <a:buBlip>
                <a:blip r:embed="rId3"/>
              </a:buBlip>
              <a:defRPr sz="1556">
                <a:solidFill>
                  <a:schemeClr val="accent6">
                    <a:lumMod val="25000"/>
                  </a:schemeClr>
                </a:solidFill>
                <a:latin typeface="+mn-lt"/>
              </a:defRPr>
            </a:lvl4pPr>
            <a:lvl5pPr>
              <a:lnSpc>
                <a:spcPct val="150000"/>
              </a:lnSpc>
              <a:defRPr sz="1556">
                <a:solidFill>
                  <a:schemeClr val="accent6">
                    <a:lumMod val="25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Box 6">
            <a:extLst>
              <a:ext uri="{FF2B5EF4-FFF2-40B4-BE49-F238E27FC236}">
                <a16:creationId xmlns:a16="http://schemas.microsoft.com/office/drawing/2014/main" id="{67A8548F-B29B-63C9-5C40-83FF62722341}"/>
              </a:ext>
            </a:extLst>
          </p:cNvPr>
          <p:cNvSpPr txBox="1"/>
          <p:nvPr userDrawn="1"/>
        </p:nvSpPr>
        <p:spPr>
          <a:xfrm>
            <a:off x="193394" y="5296958"/>
            <a:ext cx="4315829" cy="271934"/>
          </a:xfrm>
          <a:prstGeom prst="rect">
            <a:avLst/>
          </a:prstGeom>
          <a:noFill/>
        </p:spPr>
        <p:txBody>
          <a:bodyPr wrap="square" rtlCol="0">
            <a:spAutoFit/>
          </a:bodyPr>
          <a:lstStyle/>
          <a:p>
            <a:pPr algn="l"/>
            <a:r>
              <a:rPr lang="en-CA" sz="1167" b="0" i="0" dirty="0">
                <a:solidFill>
                  <a:schemeClr val="tx2"/>
                </a:solidFill>
                <a:effectLst/>
                <a:latin typeface="+mn-lt"/>
              </a:rPr>
              <a:t>© </a:t>
            </a:r>
            <a:r>
              <a:rPr lang="en-CA" sz="1000" dirty="0">
                <a:solidFill>
                  <a:schemeClr val="tx2"/>
                </a:solidFill>
                <a:latin typeface="+mn-lt"/>
              </a:rPr>
              <a:t>Copyright 2022 Querida Collective</a:t>
            </a:r>
          </a:p>
        </p:txBody>
      </p:sp>
      <p:sp>
        <p:nvSpPr>
          <p:cNvPr id="8" name="Text Placeholder 20">
            <a:extLst>
              <a:ext uri="{FF2B5EF4-FFF2-40B4-BE49-F238E27FC236}">
                <a16:creationId xmlns:a16="http://schemas.microsoft.com/office/drawing/2014/main" id="{6E706486-5029-432D-6B4D-99BB0945D77D}"/>
              </a:ext>
            </a:extLst>
          </p:cNvPr>
          <p:cNvSpPr>
            <a:spLocks noGrp="1"/>
          </p:cNvSpPr>
          <p:nvPr>
            <p:ph type="body" sz="quarter" idx="14"/>
          </p:nvPr>
        </p:nvSpPr>
        <p:spPr>
          <a:xfrm>
            <a:off x="5244450" y="5301293"/>
            <a:ext cx="4259551" cy="413709"/>
          </a:xfrm>
          <a:prstGeom prst="rect">
            <a:avLst/>
          </a:prstGeom>
        </p:spPr>
        <p:txBody>
          <a:bodyPr/>
          <a:lstStyle>
            <a:lvl1pPr algn="r">
              <a:defRPr sz="1111">
                <a:solidFill>
                  <a:schemeClr val="tx1"/>
                </a:solidFill>
                <a:latin typeface="+mn-lt"/>
              </a:defRPr>
            </a:lvl1pPr>
          </a:lstStyle>
          <a:p>
            <a:pPr lvl="0"/>
            <a:r>
              <a:rPr lang="en-US" dirty="0"/>
              <a:t>Click to edit Master text styles</a:t>
            </a:r>
            <a:endParaRPr lang="en-CA" dirty="0"/>
          </a:p>
        </p:txBody>
      </p:sp>
      <p:sp>
        <p:nvSpPr>
          <p:cNvPr id="9" name="Google Shape;16;p30">
            <a:extLst>
              <a:ext uri="{FF2B5EF4-FFF2-40B4-BE49-F238E27FC236}">
                <a16:creationId xmlns:a16="http://schemas.microsoft.com/office/drawing/2014/main" id="{84235CC5-82C9-23DD-408D-EECC3CC8C4B5}"/>
              </a:ext>
            </a:extLst>
          </p:cNvPr>
          <p:cNvSpPr txBox="1">
            <a:spLocks noGrp="1"/>
          </p:cNvSpPr>
          <p:nvPr>
            <p:ph type="sldNum" idx="12"/>
          </p:nvPr>
        </p:nvSpPr>
        <p:spPr>
          <a:xfrm>
            <a:off x="9504001" y="5298941"/>
            <a:ext cx="406607" cy="425416"/>
          </a:xfrm>
          <a:prstGeom prst="rect">
            <a:avLst/>
          </a:prstGeom>
          <a:solidFill>
            <a:schemeClr val="tx2"/>
          </a:solidFill>
          <a:ln>
            <a:noFill/>
          </a:ln>
        </p:spPr>
        <p:txBody>
          <a:bodyPr spcFirstLastPara="1" wrap="square" lIns="71100" tIns="54000" rIns="71100" bIns="35550" anchor="t" anchorCtr="0">
            <a:noAutofit/>
          </a:bodyPr>
          <a:lstStyle>
            <a:lvl1pPr marL="0" marR="0" lvl="0" indent="0" algn="ctr">
              <a:lnSpc>
                <a:spcPct val="100000"/>
              </a:lnSpc>
              <a:spcBef>
                <a:spcPts val="0"/>
              </a:spcBef>
              <a:spcAft>
                <a:spcPts val="0"/>
              </a:spcAft>
              <a:buClr>
                <a:srgbClr val="000000"/>
              </a:buClr>
              <a:buSzPts val="900"/>
              <a:buFont typeface="Arial"/>
              <a:buNone/>
              <a:defRPr sz="1222" b="0" i="0" u="none" strike="noStrike" cap="none">
                <a:solidFill>
                  <a:schemeClr val="bg2"/>
                </a:solidFill>
                <a:latin typeface="+mn-lt"/>
                <a:ea typeface="Baskerville Old Face" panose="02020602080505020303" pitchFamily="18" charset="0"/>
                <a:cs typeface="Baskerville Old Face" panose="02020602080505020303" pitchFamily="18" charset="0"/>
                <a:sym typeface="Montserrat Medium"/>
              </a:defRPr>
            </a:lvl1pPr>
            <a:lvl2pPr marL="0" marR="0" lvl="1"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2pPr>
            <a:lvl3pPr marL="0" marR="0" lvl="2"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3pPr>
            <a:lvl4pPr marL="0" marR="0" lvl="3"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4pPr>
            <a:lvl5pPr marL="0" marR="0" lvl="4"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5pPr>
            <a:lvl6pPr marL="0" marR="0" lvl="5"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6pPr>
            <a:lvl7pPr marL="0" marR="0" lvl="6"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7pPr>
            <a:lvl8pPr marL="0" marR="0" lvl="7"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8pPr>
            <a:lvl9pPr marL="0" marR="0" lvl="8"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7448101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ustom Layout 1" preserve="1" userDrawn="1">
  <p:cSld name="1_Custom Layout 1">
    <p:bg>
      <p:bgRef idx="1001">
        <a:schemeClr val="bg1"/>
      </p:bgRef>
    </p:bg>
    <p:spTree>
      <p:nvGrpSpPr>
        <p:cNvPr id="1" name="Shape 48"/>
        <p:cNvGrpSpPr/>
        <p:nvPr/>
      </p:nvGrpSpPr>
      <p:grpSpPr>
        <a:xfrm>
          <a:off x="0" y="0"/>
          <a:ext cx="0" cy="0"/>
          <a:chOff x="0" y="0"/>
          <a:chExt cx="0" cy="0"/>
        </a:xfrm>
      </p:grpSpPr>
      <p:sp>
        <p:nvSpPr>
          <p:cNvPr id="4" name="Google Shape;15;p30">
            <a:extLst>
              <a:ext uri="{FF2B5EF4-FFF2-40B4-BE49-F238E27FC236}">
                <a16:creationId xmlns:a16="http://schemas.microsoft.com/office/drawing/2014/main" id="{16A9E9A2-9710-0D68-7A20-AA3B12283B9D}"/>
              </a:ext>
            </a:extLst>
          </p:cNvPr>
          <p:cNvSpPr txBox="1">
            <a:spLocks noGrp="1"/>
          </p:cNvSpPr>
          <p:nvPr>
            <p:ph type="subTitle" idx="1"/>
          </p:nvPr>
        </p:nvSpPr>
        <p:spPr>
          <a:xfrm>
            <a:off x="304000" y="58553"/>
            <a:ext cx="6456000" cy="718775"/>
          </a:xfrm>
          <a:prstGeom prst="rect">
            <a:avLst/>
          </a:prstGeom>
          <a:noFill/>
          <a:ln>
            <a:noFill/>
          </a:ln>
        </p:spPr>
        <p:txBody>
          <a:bodyPr spcFirstLastPara="1" wrap="square" lIns="71100" tIns="35550" rIns="71100" bIns="35550" anchor="ctr" anchorCtr="0">
            <a:normAutofit/>
          </a:bodyPr>
          <a:lstStyle>
            <a:lvl1pPr marR="0" lvl="0" algn="l" rtl="0">
              <a:lnSpc>
                <a:spcPct val="90000"/>
              </a:lnSpc>
              <a:spcBef>
                <a:spcPts val="889"/>
              </a:spcBef>
              <a:spcAft>
                <a:spcPts val="0"/>
              </a:spcAft>
              <a:buClr>
                <a:srgbClr val="2D3E50"/>
              </a:buClr>
              <a:buSzPts val="1800"/>
              <a:buFont typeface="Montserrat"/>
              <a:buNone/>
              <a:defRPr sz="2222" b="0" i="0" u="none" strike="noStrike" cap="none">
                <a:solidFill>
                  <a:schemeClr val="tx1"/>
                </a:solidFill>
                <a:latin typeface="+mn-lt"/>
                <a:ea typeface="Baskerville Old Face" panose="02020602080505020303" pitchFamily="18" charset="0"/>
                <a:cs typeface="Baskerville Old Face" panose="02020602080505020303" pitchFamily="18" charset="0"/>
                <a:sym typeface="Montserrat"/>
              </a:defRPr>
            </a:lvl1pPr>
            <a:lvl2pPr marR="0" lvl="1" algn="ctr" rtl="0">
              <a:lnSpc>
                <a:spcPct val="90000"/>
              </a:lnSpc>
              <a:spcBef>
                <a:spcPts val="444"/>
              </a:spcBef>
              <a:spcAft>
                <a:spcPts val="0"/>
              </a:spcAft>
              <a:buClr>
                <a:schemeClr val="dk1"/>
              </a:buClr>
              <a:buSzPts val="1600"/>
              <a:buFont typeface="Arial"/>
              <a:buNone/>
              <a:defRPr sz="1778" b="0" i="0" u="none" strike="noStrike" cap="none">
                <a:solidFill>
                  <a:srgbClr val="000000"/>
                </a:solidFill>
                <a:latin typeface="Arial"/>
                <a:ea typeface="Arial"/>
                <a:cs typeface="Arial"/>
                <a:sym typeface="Arial"/>
              </a:defRPr>
            </a:lvl2pPr>
            <a:lvl3pPr marR="0" lvl="2" algn="ctr" rtl="0">
              <a:lnSpc>
                <a:spcPct val="90000"/>
              </a:lnSpc>
              <a:spcBef>
                <a:spcPts val="444"/>
              </a:spcBef>
              <a:spcAft>
                <a:spcPts val="0"/>
              </a:spcAft>
              <a:buClr>
                <a:schemeClr val="dk1"/>
              </a:buClr>
              <a:buSzPts val="1400"/>
              <a:buFont typeface="Arial"/>
              <a:buNone/>
              <a:defRPr sz="1556" b="0" i="0" u="none" strike="noStrike" cap="none">
                <a:solidFill>
                  <a:srgbClr val="000000"/>
                </a:solidFill>
                <a:latin typeface="Arial"/>
                <a:ea typeface="Arial"/>
                <a:cs typeface="Arial"/>
                <a:sym typeface="Arial"/>
              </a:defRPr>
            </a:lvl3pPr>
            <a:lvl4pPr marR="0" lvl="3"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4pPr>
            <a:lvl5pPr marR="0" lvl="4"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5pPr>
            <a:lvl6pPr marR="0" lvl="5"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6pPr>
            <a:lvl7pPr marR="0" lvl="6"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7pPr>
            <a:lvl8pPr marR="0" lvl="7"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8pPr>
            <a:lvl9pPr marR="0" lvl="8"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9pPr>
          </a:lstStyle>
          <a:p>
            <a:endParaRPr dirty="0"/>
          </a:p>
        </p:txBody>
      </p:sp>
      <p:sp>
        <p:nvSpPr>
          <p:cNvPr id="6" name="Text Placeholder 5">
            <a:extLst>
              <a:ext uri="{FF2B5EF4-FFF2-40B4-BE49-F238E27FC236}">
                <a16:creationId xmlns:a16="http://schemas.microsoft.com/office/drawing/2014/main" id="{59A1150D-F50F-DC4C-29CE-A4EF5F8F8CAB}"/>
              </a:ext>
            </a:extLst>
          </p:cNvPr>
          <p:cNvSpPr>
            <a:spLocks noGrp="1"/>
          </p:cNvSpPr>
          <p:nvPr>
            <p:ph type="body" sz="quarter" idx="10"/>
          </p:nvPr>
        </p:nvSpPr>
        <p:spPr>
          <a:xfrm>
            <a:off x="303390" y="965202"/>
            <a:ext cx="9200444" cy="4233863"/>
          </a:xfrm>
          <a:prstGeom prst="rect">
            <a:avLst/>
          </a:prstGeom>
        </p:spPr>
        <p:txBody>
          <a:bodyPr/>
          <a:lstStyle>
            <a:lvl1pPr>
              <a:lnSpc>
                <a:spcPct val="150000"/>
              </a:lnSpc>
              <a:defRPr sz="1778" b="0">
                <a:solidFill>
                  <a:schemeClr val="accent3"/>
                </a:solidFill>
                <a:latin typeface="+mn-lt"/>
              </a:defRPr>
            </a:lvl1pPr>
            <a:lvl2pPr>
              <a:lnSpc>
                <a:spcPct val="150000"/>
              </a:lnSpc>
              <a:defRPr>
                <a:solidFill>
                  <a:schemeClr val="tx2"/>
                </a:solidFill>
                <a:latin typeface="+mn-lt"/>
              </a:defRPr>
            </a:lvl2pPr>
            <a:lvl3pPr marL="317484" indent="-317484">
              <a:lnSpc>
                <a:spcPct val="150000"/>
              </a:lnSpc>
              <a:buFontTx/>
              <a:buBlip>
                <a:blip r:embed="rId2"/>
              </a:buBlip>
              <a:defRPr>
                <a:solidFill>
                  <a:schemeClr val="tx2"/>
                </a:solidFill>
                <a:latin typeface="+mn-lt"/>
              </a:defRPr>
            </a:lvl3pPr>
            <a:lvl4pPr marL="317484" indent="-317484">
              <a:lnSpc>
                <a:spcPct val="150000"/>
              </a:lnSpc>
              <a:buFontTx/>
              <a:buBlip>
                <a:blip r:embed="rId3"/>
              </a:buBlip>
              <a:defRPr>
                <a:solidFill>
                  <a:schemeClr val="tx2"/>
                </a:solidFill>
                <a:latin typeface="+mn-lt"/>
              </a:defRPr>
            </a:lvl4pPr>
            <a:lvl5pPr>
              <a:lnSpc>
                <a:spcPct val="150000"/>
              </a:lnSpc>
              <a:defRPr>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Box 6">
            <a:extLst>
              <a:ext uri="{FF2B5EF4-FFF2-40B4-BE49-F238E27FC236}">
                <a16:creationId xmlns:a16="http://schemas.microsoft.com/office/drawing/2014/main" id="{67A8548F-B29B-63C9-5C40-83FF62722341}"/>
              </a:ext>
            </a:extLst>
          </p:cNvPr>
          <p:cNvSpPr txBox="1"/>
          <p:nvPr userDrawn="1"/>
        </p:nvSpPr>
        <p:spPr>
          <a:xfrm>
            <a:off x="193394" y="5296958"/>
            <a:ext cx="4315829" cy="271934"/>
          </a:xfrm>
          <a:prstGeom prst="rect">
            <a:avLst/>
          </a:prstGeom>
          <a:noFill/>
        </p:spPr>
        <p:txBody>
          <a:bodyPr wrap="square" rtlCol="0">
            <a:spAutoFit/>
          </a:bodyPr>
          <a:lstStyle/>
          <a:p>
            <a:pPr algn="l"/>
            <a:r>
              <a:rPr lang="en-CA" sz="1167" b="0" i="0" dirty="0">
                <a:solidFill>
                  <a:schemeClr val="tx2"/>
                </a:solidFill>
                <a:effectLst/>
                <a:latin typeface="+mn-lt"/>
              </a:rPr>
              <a:t>© </a:t>
            </a:r>
            <a:r>
              <a:rPr lang="en-CA" sz="1000" dirty="0">
                <a:solidFill>
                  <a:schemeClr val="tx2"/>
                </a:solidFill>
                <a:latin typeface="+mn-lt"/>
              </a:rPr>
              <a:t>Copyright 2023 Querida Leadership</a:t>
            </a:r>
          </a:p>
        </p:txBody>
      </p:sp>
      <p:sp>
        <p:nvSpPr>
          <p:cNvPr id="8" name="Text Placeholder 20">
            <a:extLst>
              <a:ext uri="{FF2B5EF4-FFF2-40B4-BE49-F238E27FC236}">
                <a16:creationId xmlns:a16="http://schemas.microsoft.com/office/drawing/2014/main" id="{6E706486-5029-432D-6B4D-99BB0945D77D}"/>
              </a:ext>
            </a:extLst>
          </p:cNvPr>
          <p:cNvSpPr>
            <a:spLocks noGrp="1"/>
          </p:cNvSpPr>
          <p:nvPr>
            <p:ph type="body" sz="quarter" idx="14"/>
          </p:nvPr>
        </p:nvSpPr>
        <p:spPr>
          <a:xfrm>
            <a:off x="5244450" y="5301293"/>
            <a:ext cx="4259551" cy="413709"/>
          </a:xfrm>
          <a:prstGeom prst="rect">
            <a:avLst/>
          </a:prstGeom>
        </p:spPr>
        <p:txBody>
          <a:bodyPr/>
          <a:lstStyle>
            <a:lvl1pPr algn="r">
              <a:defRPr sz="1111">
                <a:solidFill>
                  <a:schemeClr val="tx2"/>
                </a:solidFill>
                <a:latin typeface="+mn-lt"/>
              </a:defRPr>
            </a:lvl1pPr>
          </a:lstStyle>
          <a:p>
            <a:pPr lvl="0"/>
            <a:r>
              <a:rPr lang="en-US" dirty="0"/>
              <a:t>Click to edit Master text styles</a:t>
            </a:r>
            <a:endParaRPr lang="en-CA" dirty="0"/>
          </a:p>
        </p:txBody>
      </p:sp>
      <p:sp>
        <p:nvSpPr>
          <p:cNvPr id="9" name="Google Shape;16;p30">
            <a:extLst>
              <a:ext uri="{FF2B5EF4-FFF2-40B4-BE49-F238E27FC236}">
                <a16:creationId xmlns:a16="http://schemas.microsoft.com/office/drawing/2014/main" id="{84235CC5-82C9-23DD-408D-EECC3CC8C4B5}"/>
              </a:ext>
            </a:extLst>
          </p:cNvPr>
          <p:cNvSpPr txBox="1">
            <a:spLocks noGrp="1"/>
          </p:cNvSpPr>
          <p:nvPr>
            <p:ph type="sldNum" idx="12"/>
          </p:nvPr>
        </p:nvSpPr>
        <p:spPr>
          <a:xfrm>
            <a:off x="9504001" y="5298941"/>
            <a:ext cx="406607" cy="425416"/>
          </a:xfrm>
          <a:prstGeom prst="rect">
            <a:avLst/>
          </a:prstGeom>
          <a:solidFill>
            <a:schemeClr val="tx2"/>
          </a:solidFill>
          <a:ln>
            <a:noFill/>
          </a:ln>
        </p:spPr>
        <p:txBody>
          <a:bodyPr spcFirstLastPara="1" wrap="square" lIns="71100" tIns="54000" rIns="71100" bIns="35550" anchor="t" anchorCtr="0">
            <a:noAutofit/>
          </a:bodyPr>
          <a:lstStyle>
            <a:lvl1pPr marL="0" marR="0" lvl="0" indent="0" algn="ctr">
              <a:lnSpc>
                <a:spcPct val="100000"/>
              </a:lnSpc>
              <a:spcBef>
                <a:spcPts val="0"/>
              </a:spcBef>
              <a:spcAft>
                <a:spcPts val="0"/>
              </a:spcAft>
              <a:buClr>
                <a:srgbClr val="000000"/>
              </a:buClr>
              <a:buSzPts val="900"/>
              <a:buFont typeface="Arial"/>
              <a:buNone/>
              <a:defRPr sz="1222" b="0" i="0" u="none" strike="noStrike" cap="none">
                <a:solidFill>
                  <a:schemeClr val="bg2"/>
                </a:solidFill>
                <a:latin typeface="+mn-lt"/>
                <a:ea typeface="Baskerville Old Face" panose="02020602080505020303" pitchFamily="18" charset="0"/>
                <a:cs typeface="Baskerville Old Face" panose="02020602080505020303" pitchFamily="18" charset="0"/>
                <a:sym typeface="Montserrat Medium"/>
              </a:defRPr>
            </a:lvl1pPr>
            <a:lvl2pPr marL="0" marR="0" lvl="1"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2pPr>
            <a:lvl3pPr marL="0" marR="0" lvl="2"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3pPr>
            <a:lvl4pPr marL="0" marR="0" lvl="3"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4pPr>
            <a:lvl5pPr marL="0" marR="0" lvl="4"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5pPr>
            <a:lvl6pPr marL="0" marR="0" lvl="5"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6pPr>
            <a:lvl7pPr marL="0" marR="0" lvl="6"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7pPr>
            <a:lvl8pPr marL="0" marR="0" lvl="7"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8pPr>
            <a:lvl9pPr marL="0" marR="0" lvl="8"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62999482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ustom Layout 1" preserve="1" userDrawn="1">
  <p:cSld name="1_Custom Layout 1">
    <p:spTree>
      <p:nvGrpSpPr>
        <p:cNvPr id="1" name="Shape 48"/>
        <p:cNvGrpSpPr/>
        <p:nvPr/>
      </p:nvGrpSpPr>
      <p:grpSpPr>
        <a:xfrm>
          <a:off x="0" y="0"/>
          <a:ext cx="0" cy="0"/>
          <a:chOff x="0" y="0"/>
          <a:chExt cx="0" cy="0"/>
        </a:xfrm>
      </p:grpSpPr>
      <p:sp>
        <p:nvSpPr>
          <p:cNvPr id="6" name="Text Placeholder 5">
            <a:extLst>
              <a:ext uri="{FF2B5EF4-FFF2-40B4-BE49-F238E27FC236}">
                <a16:creationId xmlns:a16="http://schemas.microsoft.com/office/drawing/2014/main" id="{59A1150D-F50F-DC4C-29CE-A4EF5F8F8CAB}"/>
              </a:ext>
            </a:extLst>
          </p:cNvPr>
          <p:cNvSpPr>
            <a:spLocks noGrp="1"/>
          </p:cNvSpPr>
          <p:nvPr>
            <p:ph type="body" sz="quarter" idx="10"/>
          </p:nvPr>
        </p:nvSpPr>
        <p:spPr>
          <a:xfrm>
            <a:off x="303389" y="965202"/>
            <a:ext cx="5976611" cy="4233863"/>
          </a:xfrm>
          <a:prstGeom prst="rect">
            <a:avLst/>
          </a:prstGeom>
        </p:spPr>
        <p:txBody>
          <a:bodyPr/>
          <a:lstStyle>
            <a:lvl1pPr>
              <a:lnSpc>
                <a:spcPct val="150000"/>
              </a:lnSpc>
              <a:defRPr sz="1778" b="0">
                <a:solidFill>
                  <a:schemeClr val="bg1"/>
                </a:solidFill>
                <a:latin typeface="+mn-lt"/>
              </a:defRPr>
            </a:lvl1pPr>
            <a:lvl2pPr>
              <a:lnSpc>
                <a:spcPct val="150000"/>
              </a:lnSpc>
              <a:defRPr sz="1556">
                <a:solidFill>
                  <a:schemeClr val="accent6">
                    <a:lumMod val="25000"/>
                  </a:schemeClr>
                </a:solidFill>
                <a:latin typeface="+mn-lt"/>
              </a:defRPr>
            </a:lvl2pPr>
            <a:lvl3pPr marL="317484" indent="-317484">
              <a:lnSpc>
                <a:spcPct val="150000"/>
              </a:lnSpc>
              <a:buFontTx/>
              <a:buBlip>
                <a:blip r:embed="rId2"/>
              </a:buBlip>
              <a:defRPr sz="1556">
                <a:solidFill>
                  <a:schemeClr val="accent6">
                    <a:lumMod val="25000"/>
                  </a:schemeClr>
                </a:solidFill>
                <a:latin typeface="+mn-lt"/>
              </a:defRPr>
            </a:lvl3pPr>
            <a:lvl4pPr marL="317484" indent="-317484">
              <a:lnSpc>
                <a:spcPct val="150000"/>
              </a:lnSpc>
              <a:buFontTx/>
              <a:buBlip>
                <a:blip r:embed="rId3"/>
              </a:buBlip>
              <a:defRPr sz="1556">
                <a:solidFill>
                  <a:schemeClr val="accent6">
                    <a:lumMod val="25000"/>
                  </a:schemeClr>
                </a:solidFill>
                <a:latin typeface="+mn-lt"/>
              </a:defRPr>
            </a:lvl4pPr>
            <a:lvl5pPr>
              <a:lnSpc>
                <a:spcPct val="150000"/>
              </a:lnSpc>
              <a:defRPr sz="1556">
                <a:solidFill>
                  <a:schemeClr val="accent6">
                    <a:lumMod val="25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Box 6">
            <a:extLst>
              <a:ext uri="{FF2B5EF4-FFF2-40B4-BE49-F238E27FC236}">
                <a16:creationId xmlns:a16="http://schemas.microsoft.com/office/drawing/2014/main" id="{67A8548F-B29B-63C9-5C40-83FF62722341}"/>
              </a:ext>
            </a:extLst>
          </p:cNvPr>
          <p:cNvSpPr txBox="1"/>
          <p:nvPr userDrawn="1"/>
        </p:nvSpPr>
        <p:spPr>
          <a:xfrm>
            <a:off x="193394" y="5296958"/>
            <a:ext cx="4315829" cy="271934"/>
          </a:xfrm>
          <a:prstGeom prst="rect">
            <a:avLst/>
          </a:prstGeom>
          <a:noFill/>
        </p:spPr>
        <p:txBody>
          <a:bodyPr wrap="square" rtlCol="0">
            <a:spAutoFit/>
          </a:bodyPr>
          <a:lstStyle/>
          <a:p>
            <a:pPr algn="l"/>
            <a:r>
              <a:rPr lang="en-CA" sz="1167" b="0" i="0" dirty="0">
                <a:solidFill>
                  <a:schemeClr val="tx2"/>
                </a:solidFill>
                <a:effectLst/>
                <a:latin typeface="+mn-lt"/>
              </a:rPr>
              <a:t>© </a:t>
            </a:r>
            <a:r>
              <a:rPr lang="en-CA" sz="1000" dirty="0">
                <a:solidFill>
                  <a:schemeClr val="tx2"/>
                </a:solidFill>
                <a:latin typeface="+mn-lt"/>
              </a:rPr>
              <a:t>Copyright 2022 Querida Collective</a:t>
            </a:r>
          </a:p>
        </p:txBody>
      </p:sp>
      <p:sp>
        <p:nvSpPr>
          <p:cNvPr id="8" name="Text Placeholder 20">
            <a:extLst>
              <a:ext uri="{FF2B5EF4-FFF2-40B4-BE49-F238E27FC236}">
                <a16:creationId xmlns:a16="http://schemas.microsoft.com/office/drawing/2014/main" id="{6E706486-5029-432D-6B4D-99BB0945D77D}"/>
              </a:ext>
            </a:extLst>
          </p:cNvPr>
          <p:cNvSpPr>
            <a:spLocks noGrp="1"/>
          </p:cNvSpPr>
          <p:nvPr>
            <p:ph type="body" sz="quarter" idx="14"/>
          </p:nvPr>
        </p:nvSpPr>
        <p:spPr>
          <a:xfrm>
            <a:off x="5244450" y="5301293"/>
            <a:ext cx="4259551" cy="413709"/>
          </a:xfrm>
          <a:prstGeom prst="rect">
            <a:avLst/>
          </a:prstGeom>
        </p:spPr>
        <p:txBody>
          <a:bodyPr/>
          <a:lstStyle>
            <a:lvl1pPr algn="r">
              <a:defRPr sz="1111">
                <a:solidFill>
                  <a:schemeClr val="tx1"/>
                </a:solidFill>
                <a:latin typeface="+mn-lt"/>
              </a:defRPr>
            </a:lvl1pPr>
          </a:lstStyle>
          <a:p>
            <a:pPr lvl="0"/>
            <a:r>
              <a:rPr lang="en-US" dirty="0"/>
              <a:t>Click to edit Master text styles</a:t>
            </a:r>
            <a:endParaRPr lang="en-CA" dirty="0"/>
          </a:p>
        </p:txBody>
      </p:sp>
      <p:sp>
        <p:nvSpPr>
          <p:cNvPr id="9" name="Google Shape;16;p30">
            <a:extLst>
              <a:ext uri="{FF2B5EF4-FFF2-40B4-BE49-F238E27FC236}">
                <a16:creationId xmlns:a16="http://schemas.microsoft.com/office/drawing/2014/main" id="{84235CC5-82C9-23DD-408D-EECC3CC8C4B5}"/>
              </a:ext>
            </a:extLst>
          </p:cNvPr>
          <p:cNvSpPr txBox="1">
            <a:spLocks noGrp="1"/>
          </p:cNvSpPr>
          <p:nvPr>
            <p:ph type="sldNum" idx="12"/>
          </p:nvPr>
        </p:nvSpPr>
        <p:spPr>
          <a:xfrm>
            <a:off x="9504001" y="5298941"/>
            <a:ext cx="406607" cy="425416"/>
          </a:xfrm>
          <a:prstGeom prst="rect">
            <a:avLst/>
          </a:prstGeom>
          <a:solidFill>
            <a:schemeClr val="tx2"/>
          </a:solidFill>
          <a:ln>
            <a:noFill/>
          </a:ln>
        </p:spPr>
        <p:txBody>
          <a:bodyPr spcFirstLastPara="1" wrap="square" lIns="71100" tIns="54000" rIns="71100" bIns="35550" anchor="t" anchorCtr="0">
            <a:noAutofit/>
          </a:bodyPr>
          <a:lstStyle>
            <a:lvl1pPr marL="0" marR="0" lvl="0" indent="0" algn="ctr">
              <a:lnSpc>
                <a:spcPct val="100000"/>
              </a:lnSpc>
              <a:spcBef>
                <a:spcPts val="0"/>
              </a:spcBef>
              <a:spcAft>
                <a:spcPts val="0"/>
              </a:spcAft>
              <a:buClr>
                <a:srgbClr val="000000"/>
              </a:buClr>
              <a:buSzPts val="900"/>
              <a:buFont typeface="Arial"/>
              <a:buNone/>
              <a:defRPr sz="1222" b="0" i="0" u="none" strike="noStrike" cap="none">
                <a:solidFill>
                  <a:schemeClr val="bg2"/>
                </a:solidFill>
                <a:latin typeface="+mn-lt"/>
                <a:ea typeface="Baskerville Old Face" panose="02020602080505020303" pitchFamily="18" charset="0"/>
                <a:cs typeface="Baskerville Old Face" panose="02020602080505020303" pitchFamily="18" charset="0"/>
                <a:sym typeface="Montserrat Medium"/>
              </a:defRPr>
            </a:lvl1pPr>
            <a:lvl2pPr marL="0" marR="0" lvl="1"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2pPr>
            <a:lvl3pPr marL="0" marR="0" lvl="2"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3pPr>
            <a:lvl4pPr marL="0" marR="0" lvl="3"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4pPr>
            <a:lvl5pPr marL="0" marR="0" lvl="4"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5pPr>
            <a:lvl6pPr marL="0" marR="0" lvl="5"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6pPr>
            <a:lvl7pPr marL="0" marR="0" lvl="6"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7pPr>
            <a:lvl8pPr marL="0" marR="0" lvl="7"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8pPr>
            <a:lvl9pPr marL="0" marR="0" lvl="8"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9pPr>
          </a:lstStyle>
          <a:p>
            <a:fld id="{00000000-1234-1234-1234-123412341234}" type="slidenum">
              <a:rPr lang="en-US" smtClean="0"/>
              <a:pPr/>
              <a:t>‹#›</a:t>
            </a:fld>
            <a:endParaRPr lang="en-US" dirty="0"/>
          </a:p>
        </p:txBody>
      </p:sp>
      <p:sp>
        <p:nvSpPr>
          <p:cNvPr id="2" name="Picture Placeholder 11">
            <a:extLst>
              <a:ext uri="{FF2B5EF4-FFF2-40B4-BE49-F238E27FC236}">
                <a16:creationId xmlns:a16="http://schemas.microsoft.com/office/drawing/2014/main" id="{841319BC-BA1D-170E-A56C-0329201BB5E4}"/>
              </a:ext>
            </a:extLst>
          </p:cNvPr>
          <p:cNvSpPr>
            <a:spLocks noGrp="1"/>
          </p:cNvSpPr>
          <p:nvPr>
            <p:ph type="pic" sz="quarter" idx="13"/>
          </p:nvPr>
        </p:nvSpPr>
        <p:spPr>
          <a:xfrm>
            <a:off x="6450106" y="1301339"/>
            <a:ext cx="3411117" cy="3070005"/>
          </a:xfrm>
          <a:prstGeom prst="ellipse">
            <a:avLst/>
          </a:prstGeom>
        </p:spPr>
        <p:txBody>
          <a:bodyPr/>
          <a:lstStyle/>
          <a:p>
            <a:endParaRPr lang="en-CA"/>
          </a:p>
        </p:txBody>
      </p:sp>
      <p:pic>
        <p:nvPicPr>
          <p:cNvPr id="5" name="Picture 4" descr="A picture containing building, dome&#10;&#10;Description automatically generated">
            <a:extLst>
              <a:ext uri="{FF2B5EF4-FFF2-40B4-BE49-F238E27FC236}">
                <a16:creationId xmlns:a16="http://schemas.microsoft.com/office/drawing/2014/main" id="{6101C94A-9BA0-2A6A-C739-AF3218D33354}"/>
              </a:ext>
            </a:extLst>
          </p:cNvPr>
          <p:cNvPicPr>
            <a:picLocks noChangeAspect="1"/>
          </p:cNvPicPr>
          <p:nvPr userDrawn="1"/>
        </p:nvPicPr>
        <p:blipFill>
          <a:blip r:embed="rId4">
            <a:alphaModFix amt="20000"/>
          </a:blip>
          <a:stretch>
            <a:fillRect/>
          </a:stretch>
        </p:blipFill>
        <p:spPr>
          <a:xfrm>
            <a:off x="6958104" y="1320798"/>
            <a:ext cx="3511896" cy="3208177"/>
          </a:xfrm>
          <a:prstGeom prst="rect">
            <a:avLst/>
          </a:prstGeom>
        </p:spPr>
      </p:pic>
      <p:sp>
        <p:nvSpPr>
          <p:cNvPr id="13" name="Google Shape;15;p30">
            <a:extLst>
              <a:ext uri="{FF2B5EF4-FFF2-40B4-BE49-F238E27FC236}">
                <a16:creationId xmlns:a16="http://schemas.microsoft.com/office/drawing/2014/main" id="{299D36B1-6674-80B5-0718-2D7090D43280}"/>
              </a:ext>
            </a:extLst>
          </p:cNvPr>
          <p:cNvSpPr txBox="1">
            <a:spLocks noGrp="1"/>
          </p:cNvSpPr>
          <p:nvPr>
            <p:ph type="subTitle" idx="1"/>
          </p:nvPr>
        </p:nvSpPr>
        <p:spPr>
          <a:xfrm>
            <a:off x="304000" y="58553"/>
            <a:ext cx="6456000" cy="718775"/>
          </a:xfrm>
          <a:prstGeom prst="rect">
            <a:avLst/>
          </a:prstGeom>
          <a:noFill/>
          <a:ln>
            <a:noFill/>
          </a:ln>
        </p:spPr>
        <p:txBody>
          <a:bodyPr spcFirstLastPara="1" wrap="square" lIns="71100" tIns="35550" rIns="71100" bIns="35550" anchor="ctr" anchorCtr="0">
            <a:normAutofit/>
          </a:bodyPr>
          <a:lstStyle>
            <a:lvl1pPr marR="0" lvl="0" algn="l" rtl="0">
              <a:lnSpc>
                <a:spcPct val="90000"/>
              </a:lnSpc>
              <a:spcBef>
                <a:spcPts val="889"/>
              </a:spcBef>
              <a:spcAft>
                <a:spcPts val="0"/>
              </a:spcAft>
              <a:buClr>
                <a:srgbClr val="2D3E50"/>
              </a:buClr>
              <a:buSzPts val="1800"/>
              <a:buFont typeface="Montserrat"/>
              <a:buNone/>
              <a:defRPr sz="2222" b="0" i="0" u="none" strike="noStrike" cap="none">
                <a:solidFill>
                  <a:schemeClr val="tx1"/>
                </a:solidFill>
                <a:latin typeface="+mn-lt"/>
                <a:ea typeface="Baskerville Old Face" panose="02020602080505020303" pitchFamily="18" charset="0"/>
                <a:cs typeface="Baskerville Old Face" panose="02020602080505020303" pitchFamily="18" charset="0"/>
                <a:sym typeface="Montserrat"/>
              </a:defRPr>
            </a:lvl1pPr>
            <a:lvl2pPr marR="0" lvl="1" algn="ctr" rtl="0">
              <a:lnSpc>
                <a:spcPct val="90000"/>
              </a:lnSpc>
              <a:spcBef>
                <a:spcPts val="444"/>
              </a:spcBef>
              <a:spcAft>
                <a:spcPts val="0"/>
              </a:spcAft>
              <a:buClr>
                <a:schemeClr val="dk1"/>
              </a:buClr>
              <a:buSzPts val="1600"/>
              <a:buFont typeface="Arial"/>
              <a:buNone/>
              <a:defRPr sz="1778" b="0" i="0" u="none" strike="noStrike" cap="none">
                <a:solidFill>
                  <a:srgbClr val="000000"/>
                </a:solidFill>
                <a:latin typeface="Arial"/>
                <a:ea typeface="Arial"/>
                <a:cs typeface="Arial"/>
                <a:sym typeface="Arial"/>
              </a:defRPr>
            </a:lvl2pPr>
            <a:lvl3pPr marR="0" lvl="2" algn="ctr" rtl="0">
              <a:lnSpc>
                <a:spcPct val="90000"/>
              </a:lnSpc>
              <a:spcBef>
                <a:spcPts val="444"/>
              </a:spcBef>
              <a:spcAft>
                <a:spcPts val="0"/>
              </a:spcAft>
              <a:buClr>
                <a:schemeClr val="dk1"/>
              </a:buClr>
              <a:buSzPts val="1400"/>
              <a:buFont typeface="Arial"/>
              <a:buNone/>
              <a:defRPr sz="1556" b="0" i="0" u="none" strike="noStrike" cap="none">
                <a:solidFill>
                  <a:srgbClr val="000000"/>
                </a:solidFill>
                <a:latin typeface="Arial"/>
                <a:ea typeface="Arial"/>
                <a:cs typeface="Arial"/>
                <a:sym typeface="Arial"/>
              </a:defRPr>
            </a:lvl3pPr>
            <a:lvl4pPr marR="0" lvl="3"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4pPr>
            <a:lvl5pPr marR="0" lvl="4"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5pPr>
            <a:lvl6pPr marR="0" lvl="5"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6pPr>
            <a:lvl7pPr marR="0" lvl="6"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7pPr>
            <a:lvl8pPr marR="0" lvl="7"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8pPr>
            <a:lvl9pPr marR="0" lvl="8"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9pPr>
          </a:lstStyle>
          <a:p>
            <a:endParaRPr dirty="0"/>
          </a:p>
        </p:txBody>
      </p:sp>
      <p:cxnSp>
        <p:nvCxnSpPr>
          <p:cNvPr id="14" name="Straight Connector 13">
            <a:extLst>
              <a:ext uri="{FF2B5EF4-FFF2-40B4-BE49-F238E27FC236}">
                <a16:creationId xmlns:a16="http://schemas.microsoft.com/office/drawing/2014/main" id="{8C0D7E01-63BE-E2D2-92BE-FF02E04D28F5}"/>
              </a:ext>
            </a:extLst>
          </p:cNvPr>
          <p:cNvCxnSpPr>
            <a:cxnSpLocks/>
          </p:cNvCxnSpPr>
          <p:nvPr userDrawn="1"/>
        </p:nvCxnSpPr>
        <p:spPr>
          <a:xfrm flipV="1">
            <a:off x="0" y="770127"/>
            <a:ext cx="3037389" cy="72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5" name="Picture 14" descr="Logo, company name&#10;&#10;Description automatically generated">
            <a:extLst>
              <a:ext uri="{FF2B5EF4-FFF2-40B4-BE49-F238E27FC236}">
                <a16:creationId xmlns:a16="http://schemas.microsoft.com/office/drawing/2014/main" id="{6BDC3F94-2E5E-C616-EE61-75F1CB695F70}"/>
              </a:ext>
            </a:extLst>
          </p:cNvPr>
          <p:cNvPicPr>
            <a:picLocks noChangeAspect="1"/>
          </p:cNvPicPr>
          <p:nvPr userDrawn="1"/>
        </p:nvPicPr>
        <p:blipFill>
          <a:blip r:embed="rId5"/>
          <a:stretch>
            <a:fillRect/>
          </a:stretch>
        </p:blipFill>
        <p:spPr>
          <a:xfrm>
            <a:off x="7633385" y="60144"/>
            <a:ext cx="2277222" cy="717184"/>
          </a:xfrm>
          <a:prstGeom prst="rect">
            <a:avLst/>
          </a:prstGeom>
        </p:spPr>
      </p:pic>
    </p:spTree>
    <p:extLst>
      <p:ext uri="{BB962C8B-B14F-4D97-AF65-F5344CB8AC3E}">
        <p14:creationId xmlns:p14="http://schemas.microsoft.com/office/powerpoint/2010/main" val="3278938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ustom Layout 1" preserve="1" userDrawn="1">
  <p:cSld name="1_Custom Layout 1">
    <p:bg>
      <p:bgRef idx="1001">
        <a:schemeClr val="bg1"/>
      </p:bgRef>
    </p:bg>
    <p:spTree>
      <p:nvGrpSpPr>
        <p:cNvPr id="1" name="Shape 48"/>
        <p:cNvGrpSpPr/>
        <p:nvPr/>
      </p:nvGrpSpPr>
      <p:grpSpPr>
        <a:xfrm>
          <a:off x="0" y="0"/>
          <a:ext cx="0" cy="0"/>
          <a:chOff x="0" y="0"/>
          <a:chExt cx="0" cy="0"/>
        </a:xfrm>
      </p:grpSpPr>
      <p:sp>
        <p:nvSpPr>
          <p:cNvPr id="4" name="Google Shape;15;p30">
            <a:extLst>
              <a:ext uri="{FF2B5EF4-FFF2-40B4-BE49-F238E27FC236}">
                <a16:creationId xmlns:a16="http://schemas.microsoft.com/office/drawing/2014/main" id="{16A9E9A2-9710-0D68-7A20-AA3B12283B9D}"/>
              </a:ext>
            </a:extLst>
          </p:cNvPr>
          <p:cNvSpPr txBox="1">
            <a:spLocks noGrp="1"/>
          </p:cNvSpPr>
          <p:nvPr>
            <p:ph type="subTitle" idx="1"/>
          </p:nvPr>
        </p:nvSpPr>
        <p:spPr>
          <a:xfrm>
            <a:off x="304000" y="58553"/>
            <a:ext cx="6456000" cy="718775"/>
          </a:xfrm>
          <a:prstGeom prst="rect">
            <a:avLst/>
          </a:prstGeom>
          <a:noFill/>
          <a:ln>
            <a:noFill/>
          </a:ln>
        </p:spPr>
        <p:txBody>
          <a:bodyPr spcFirstLastPara="1" wrap="square" lIns="71100" tIns="35550" rIns="71100" bIns="35550" anchor="ctr" anchorCtr="0">
            <a:normAutofit/>
          </a:bodyPr>
          <a:lstStyle>
            <a:lvl1pPr marR="0" lvl="0" algn="l" rtl="0">
              <a:lnSpc>
                <a:spcPct val="90000"/>
              </a:lnSpc>
              <a:spcBef>
                <a:spcPts val="889"/>
              </a:spcBef>
              <a:spcAft>
                <a:spcPts val="0"/>
              </a:spcAft>
              <a:buClr>
                <a:srgbClr val="2D3E50"/>
              </a:buClr>
              <a:buSzPts val="1800"/>
              <a:buFont typeface="Montserrat"/>
              <a:buNone/>
              <a:defRPr sz="2222" b="0" i="0" u="none" strike="noStrike" cap="none">
                <a:solidFill>
                  <a:schemeClr val="tx1"/>
                </a:solidFill>
                <a:latin typeface="+mn-lt"/>
                <a:ea typeface="Baskerville Old Face" panose="02020602080505020303" pitchFamily="18" charset="0"/>
                <a:cs typeface="Baskerville Old Face" panose="02020602080505020303" pitchFamily="18" charset="0"/>
                <a:sym typeface="Montserrat"/>
              </a:defRPr>
            </a:lvl1pPr>
            <a:lvl2pPr marR="0" lvl="1" algn="ctr" rtl="0">
              <a:lnSpc>
                <a:spcPct val="90000"/>
              </a:lnSpc>
              <a:spcBef>
                <a:spcPts val="444"/>
              </a:spcBef>
              <a:spcAft>
                <a:spcPts val="0"/>
              </a:spcAft>
              <a:buClr>
                <a:schemeClr val="dk1"/>
              </a:buClr>
              <a:buSzPts val="1600"/>
              <a:buFont typeface="Arial"/>
              <a:buNone/>
              <a:defRPr sz="1778" b="0" i="0" u="none" strike="noStrike" cap="none">
                <a:solidFill>
                  <a:srgbClr val="000000"/>
                </a:solidFill>
                <a:latin typeface="Arial"/>
                <a:ea typeface="Arial"/>
                <a:cs typeface="Arial"/>
                <a:sym typeface="Arial"/>
              </a:defRPr>
            </a:lvl2pPr>
            <a:lvl3pPr marR="0" lvl="2" algn="ctr" rtl="0">
              <a:lnSpc>
                <a:spcPct val="90000"/>
              </a:lnSpc>
              <a:spcBef>
                <a:spcPts val="444"/>
              </a:spcBef>
              <a:spcAft>
                <a:spcPts val="0"/>
              </a:spcAft>
              <a:buClr>
                <a:schemeClr val="dk1"/>
              </a:buClr>
              <a:buSzPts val="1400"/>
              <a:buFont typeface="Arial"/>
              <a:buNone/>
              <a:defRPr sz="1556" b="0" i="0" u="none" strike="noStrike" cap="none">
                <a:solidFill>
                  <a:srgbClr val="000000"/>
                </a:solidFill>
                <a:latin typeface="Arial"/>
                <a:ea typeface="Arial"/>
                <a:cs typeface="Arial"/>
                <a:sym typeface="Arial"/>
              </a:defRPr>
            </a:lvl3pPr>
            <a:lvl4pPr marR="0" lvl="3"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4pPr>
            <a:lvl5pPr marR="0" lvl="4"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5pPr>
            <a:lvl6pPr marR="0" lvl="5"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6pPr>
            <a:lvl7pPr marR="0" lvl="6"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7pPr>
            <a:lvl8pPr marR="0" lvl="7"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8pPr>
            <a:lvl9pPr marR="0" lvl="8"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9pPr>
          </a:lstStyle>
          <a:p>
            <a:endParaRPr dirty="0"/>
          </a:p>
        </p:txBody>
      </p:sp>
      <p:sp>
        <p:nvSpPr>
          <p:cNvPr id="6" name="Text Placeholder 5">
            <a:extLst>
              <a:ext uri="{FF2B5EF4-FFF2-40B4-BE49-F238E27FC236}">
                <a16:creationId xmlns:a16="http://schemas.microsoft.com/office/drawing/2014/main" id="{59A1150D-F50F-DC4C-29CE-A4EF5F8F8CAB}"/>
              </a:ext>
            </a:extLst>
          </p:cNvPr>
          <p:cNvSpPr>
            <a:spLocks noGrp="1"/>
          </p:cNvSpPr>
          <p:nvPr>
            <p:ph type="body" sz="quarter" idx="10"/>
          </p:nvPr>
        </p:nvSpPr>
        <p:spPr>
          <a:xfrm>
            <a:off x="303390" y="965202"/>
            <a:ext cx="5984611" cy="4233863"/>
          </a:xfrm>
          <a:prstGeom prst="rect">
            <a:avLst/>
          </a:prstGeom>
        </p:spPr>
        <p:txBody>
          <a:bodyPr/>
          <a:lstStyle>
            <a:lvl1pPr>
              <a:lnSpc>
                <a:spcPct val="150000"/>
              </a:lnSpc>
              <a:defRPr sz="1778" b="0">
                <a:solidFill>
                  <a:schemeClr val="accent3"/>
                </a:solidFill>
                <a:latin typeface="+mn-lt"/>
              </a:defRPr>
            </a:lvl1pPr>
            <a:lvl2pPr>
              <a:lnSpc>
                <a:spcPct val="150000"/>
              </a:lnSpc>
              <a:defRPr>
                <a:solidFill>
                  <a:schemeClr val="tx2"/>
                </a:solidFill>
                <a:latin typeface="+mn-lt"/>
              </a:defRPr>
            </a:lvl2pPr>
            <a:lvl3pPr marL="317484" indent="-317484">
              <a:lnSpc>
                <a:spcPct val="150000"/>
              </a:lnSpc>
              <a:buFontTx/>
              <a:buBlip>
                <a:blip r:embed="rId2"/>
              </a:buBlip>
              <a:defRPr>
                <a:solidFill>
                  <a:schemeClr val="tx2"/>
                </a:solidFill>
                <a:latin typeface="+mn-lt"/>
              </a:defRPr>
            </a:lvl3pPr>
            <a:lvl4pPr marL="317484" indent="-317484">
              <a:lnSpc>
                <a:spcPct val="150000"/>
              </a:lnSpc>
              <a:buFontTx/>
              <a:buBlip>
                <a:blip r:embed="rId3"/>
              </a:buBlip>
              <a:defRPr>
                <a:solidFill>
                  <a:schemeClr val="tx2"/>
                </a:solidFill>
                <a:latin typeface="+mn-lt"/>
              </a:defRPr>
            </a:lvl4pPr>
            <a:lvl5pPr>
              <a:lnSpc>
                <a:spcPct val="150000"/>
              </a:lnSpc>
              <a:defRPr>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Box 6">
            <a:extLst>
              <a:ext uri="{FF2B5EF4-FFF2-40B4-BE49-F238E27FC236}">
                <a16:creationId xmlns:a16="http://schemas.microsoft.com/office/drawing/2014/main" id="{67A8548F-B29B-63C9-5C40-83FF62722341}"/>
              </a:ext>
            </a:extLst>
          </p:cNvPr>
          <p:cNvSpPr txBox="1"/>
          <p:nvPr userDrawn="1"/>
        </p:nvSpPr>
        <p:spPr>
          <a:xfrm>
            <a:off x="193394" y="5296958"/>
            <a:ext cx="4315829" cy="271934"/>
          </a:xfrm>
          <a:prstGeom prst="rect">
            <a:avLst/>
          </a:prstGeom>
          <a:noFill/>
        </p:spPr>
        <p:txBody>
          <a:bodyPr wrap="square" rtlCol="0">
            <a:spAutoFit/>
          </a:bodyPr>
          <a:lstStyle/>
          <a:p>
            <a:pPr algn="l"/>
            <a:r>
              <a:rPr lang="en-CA" sz="1167" b="0" i="0" dirty="0">
                <a:solidFill>
                  <a:schemeClr val="tx2"/>
                </a:solidFill>
                <a:effectLst/>
                <a:latin typeface="+mn-lt"/>
              </a:rPr>
              <a:t>© </a:t>
            </a:r>
            <a:r>
              <a:rPr lang="en-CA" sz="1000" dirty="0">
                <a:solidFill>
                  <a:schemeClr val="tx2"/>
                </a:solidFill>
                <a:latin typeface="+mn-lt"/>
              </a:rPr>
              <a:t>Copyright 2023 Querida Leadership</a:t>
            </a:r>
          </a:p>
        </p:txBody>
      </p:sp>
      <p:sp>
        <p:nvSpPr>
          <p:cNvPr id="8" name="Text Placeholder 20">
            <a:extLst>
              <a:ext uri="{FF2B5EF4-FFF2-40B4-BE49-F238E27FC236}">
                <a16:creationId xmlns:a16="http://schemas.microsoft.com/office/drawing/2014/main" id="{6E706486-5029-432D-6B4D-99BB0945D77D}"/>
              </a:ext>
            </a:extLst>
          </p:cNvPr>
          <p:cNvSpPr>
            <a:spLocks noGrp="1"/>
          </p:cNvSpPr>
          <p:nvPr>
            <p:ph type="body" sz="quarter" idx="14"/>
          </p:nvPr>
        </p:nvSpPr>
        <p:spPr>
          <a:xfrm>
            <a:off x="5244450" y="5301293"/>
            <a:ext cx="4259551" cy="413709"/>
          </a:xfrm>
          <a:prstGeom prst="rect">
            <a:avLst/>
          </a:prstGeom>
        </p:spPr>
        <p:txBody>
          <a:bodyPr/>
          <a:lstStyle>
            <a:lvl1pPr algn="r">
              <a:defRPr sz="1111">
                <a:solidFill>
                  <a:schemeClr val="tx2"/>
                </a:solidFill>
                <a:latin typeface="+mn-lt"/>
              </a:defRPr>
            </a:lvl1pPr>
          </a:lstStyle>
          <a:p>
            <a:pPr lvl="0"/>
            <a:r>
              <a:rPr lang="en-US" dirty="0"/>
              <a:t>Click to edit Master text styles</a:t>
            </a:r>
            <a:endParaRPr lang="en-CA" dirty="0"/>
          </a:p>
        </p:txBody>
      </p:sp>
      <p:sp>
        <p:nvSpPr>
          <p:cNvPr id="9" name="Google Shape;16;p30">
            <a:extLst>
              <a:ext uri="{FF2B5EF4-FFF2-40B4-BE49-F238E27FC236}">
                <a16:creationId xmlns:a16="http://schemas.microsoft.com/office/drawing/2014/main" id="{84235CC5-82C9-23DD-408D-EECC3CC8C4B5}"/>
              </a:ext>
            </a:extLst>
          </p:cNvPr>
          <p:cNvSpPr txBox="1">
            <a:spLocks noGrp="1"/>
          </p:cNvSpPr>
          <p:nvPr>
            <p:ph type="sldNum" idx="12"/>
          </p:nvPr>
        </p:nvSpPr>
        <p:spPr>
          <a:xfrm>
            <a:off x="9504001" y="5298941"/>
            <a:ext cx="406607" cy="425416"/>
          </a:xfrm>
          <a:prstGeom prst="rect">
            <a:avLst/>
          </a:prstGeom>
          <a:solidFill>
            <a:schemeClr val="tx2"/>
          </a:solidFill>
          <a:ln>
            <a:noFill/>
          </a:ln>
        </p:spPr>
        <p:txBody>
          <a:bodyPr spcFirstLastPara="1" wrap="square" lIns="71100" tIns="54000" rIns="71100" bIns="35550" anchor="t" anchorCtr="0">
            <a:noAutofit/>
          </a:bodyPr>
          <a:lstStyle>
            <a:lvl1pPr marL="0" marR="0" lvl="0" indent="0" algn="ctr">
              <a:lnSpc>
                <a:spcPct val="100000"/>
              </a:lnSpc>
              <a:spcBef>
                <a:spcPts val="0"/>
              </a:spcBef>
              <a:spcAft>
                <a:spcPts val="0"/>
              </a:spcAft>
              <a:buClr>
                <a:srgbClr val="000000"/>
              </a:buClr>
              <a:buSzPts val="900"/>
              <a:buFont typeface="Arial"/>
              <a:buNone/>
              <a:defRPr sz="1222" b="0" i="0" u="none" strike="noStrike" cap="none">
                <a:solidFill>
                  <a:schemeClr val="bg2"/>
                </a:solidFill>
                <a:latin typeface="+mn-lt"/>
                <a:ea typeface="Baskerville Old Face" panose="02020602080505020303" pitchFamily="18" charset="0"/>
                <a:cs typeface="Baskerville Old Face" panose="02020602080505020303" pitchFamily="18" charset="0"/>
                <a:sym typeface="Montserrat Medium"/>
              </a:defRPr>
            </a:lvl1pPr>
            <a:lvl2pPr marL="0" marR="0" lvl="1"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2pPr>
            <a:lvl3pPr marL="0" marR="0" lvl="2"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3pPr>
            <a:lvl4pPr marL="0" marR="0" lvl="3"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4pPr>
            <a:lvl5pPr marL="0" marR="0" lvl="4"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5pPr>
            <a:lvl6pPr marL="0" marR="0" lvl="5"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6pPr>
            <a:lvl7pPr marL="0" marR="0" lvl="6"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7pPr>
            <a:lvl8pPr marL="0" marR="0" lvl="7"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8pPr>
            <a:lvl9pPr marL="0" marR="0" lvl="8"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9pPr>
          </a:lstStyle>
          <a:p>
            <a:fld id="{00000000-1234-1234-1234-123412341234}" type="slidenum">
              <a:rPr lang="en-US" smtClean="0"/>
              <a:pPr/>
              <a:t>‹#›</a:t>
            </a:fld>
            <a:endParaRPr lang="en-US" dirty="0"/>
          </a:p>
        </p:txBody>
      </p:sp>
      <p:sp>
        <p:nvSpPr>
          <p:cNvPr id="2" name="Picture Placeholder 11">
            <a:extLst>
              <a:ext uri="{FF2B5EF4-FFF2-40B4-BE49-F238E27FC236}">
                <a16:creationId xmlns:a16="http://schemas.microsoft.com/office/drawing/2014/main" id="{6D7A3B4C-E118-D760-B70E-475EC67F35A6}"/>
              </a:ext>
            </a:extLst>
          </p:cNvPr>
          <p:cNvSpPr>
            <a:spLocks noGrp="1"/>
          </p:cNvSpPr>
          <p:nvPr>
            <p:ph type="pic" sz="quarter" idx="13"/>
          </p:nvPr>
        </p:nvSpPr>
        <p:spPr>
          <a:xfrm>
            <a:off x="6450106" y="1301339"/>
            <a:ext cx="3411117" cy="3070005"/>
          </a:xfrm>
          <a:prstGeom prst="ellipse">
            <a:avLst/>
          </a:prstGeom>
        </p:spPr>
        <p:txBody>
          <a:bodyPr/>
          <a:lstStyle/>
          <a:p>
            <a:endParaRPr lang="en-CA"/>
          </a:p>
        </p:txBody>
      </p:sp>
    </p:spTree>
    <p:extLst>
      <p:ext uri="{BB962C8B-B14F-4D97-AF65-F5344CB8AC3E}">
        <p14:creationId xmlns:p14="http://schemas.microsoft.com/office/powerpoint/2010/main" val="8729360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ustom Layout 1" preserve="1" userDrawn="1">
  <p:cSld name="1_Custom Layout 1">
    <p:spTree>
      <p:nvGrpSpPr>
        <p:cNvPr id="1" name="Shape 48"/>
        <p:cNvGrpSpPr/>
        <p:nvPr/>
      </p:nvGrpSpPr>
      <p:grpSpPr>
        <a:xfrm>
          <a:off x="0" y="0"/>
          <a:ext cx="0" cy="0"/>
          <a:chOff x="0" y="0"/>
          <a:chExt cx="0" cy="0"/>
        </a:xfrm>
      </p:grpSpPr>
      <p:sp>
        <p:nvSpPr>
          <p:cNvPr id="6" name="Text Placeholder 5">
            <a:extLst>
              <a:ext uri="{FF2B5EF4-FFF2-40B4-BE49-F238E27FC236}">
                <a16:creationId xmlns:a16="http://schemas.microsoft.com/office/drawing/2014/main" id="{59A1150D-F50F-DC4C-29CE-A4EF5F8F8CAB}"/>
              </a:ext>
            </a:extLst>
          </p:cNvPr>
          <p:cNvSpPr>
            <a:spLocks noGrp="1"/>
          </p:cNvSpPr>
          <p:nvPr>
            <p:ph type="body" sz="quarter" idx="10"/>
          </p:nvPr>
        </p:nvSpPr>
        <p:spPr>
          <a:xfrm>
            <a:off x="303389" y="2234208"/>
            <a:ext cx="5976611" cy="2294769"/>
          </a:xfrm>
          <a:prstGeom prst="rect">
            <a:avLst/>
          </a:prstGeom>
        </p:spPr>
        <p:txBody>
          <a:bodyPr/>
          <a:lstStyle>
            <a:lvl1pPr>
              <a:lnSpc>
                <a:spcPct val="150000"/>
              </a:lnSpc>
              <a:defRPr sz="1778" b="0">
                <a:solidFill>
                  <a:schemeClr val="bg1"/>
                </a:solidFill>
                <a:latin typeface="+mn-lt"/>
              </a:defRPr>
            </a:lvl1pPr>
            <a:lvl2pPr>
              <a:lnSpc>
                <a:spcPct val="150000"/>
              </a:lnSpc>
              <a:defRPr sz="1556">
                <a:solidFill>
                  <a:schemeClr val="accent6">
                    <a:lumMod val="25000"/>
                  </a:schemeClr>
                </a:solidFill>
                <a:latin typeface="+mn-lt"/>
              </a:defRPr>
            </a:lvl2pPr>
            <a:lvl3pPr marL="317484" indent="-317484">
              <a:lnSpc>
                <a:spcPct val="150000"/>
              </a:lnSpc>
              <a:buFontTx/>
              <a:buBlip>
                <a:blip r:embed="rId2"/>
              </a:buBlip>
              <a:defRPr sz="1556">
                <a:solidFill>
                  <a:schemeClr val="accent6">
                    <a:lumMod val="25000"/>
                  </a:schemeClr>
                </a:solidFill>
                <a:latin typeface="+mn-lt"/>
              </a:defRPr>
            </a:lvl3pPr>
            <a:lvl4pPr marL="317484" indent="-317484">
              <a:lnSpc>
                <a:spcPct val="150000"/>
              </a:lnSpc>
              <a:buFontTx/>
              <a:buBlip>
                <a:blip r:embed="rId3"/>
              </a:buBlip>
              <a:defRPr sz="1556">
                <a:solidFill>
                  <a:schemeClr val="accent6">
                    <a:lumMod val="25000"/>
                  </a:schemeClr>
                </a:solidFill>
                <a:latin typeface="+mn-lt"/>
              </a:defRPr>
            </a:lvl4pPr>
            <a:lvl5pPr>
              <a:lnSpc>
                <a:spcPct val="150000"/>
              </a:lnSpc>
              <a:defRPr sz="1556">
                <a:solidFill>
                  <a:schemeClr val="accent6">
                    <a:lumMod val="25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Box 6">
            <a:extLst>
              <a:ext uri="{FF2B5EF4-FFF2-40B4-BE49-F238E27FC236}">
                <a16:creationId xmlns:a16="http://schemas.microsoft.com/office/drawing/2014/main" id="{67A8548F-B29B-63C9-5C40-83FF62722341}"/>
              </a:ext>
            </a:extLst>
          </p:cNvPr>
          <p:cNvSpPr txBox="1"/>
          <p:nvPr userDrawn="1"/>
        </p:nvSpPr>
        <p:spPr>
          <a:xfrm>
            <a:off x="193394" y="5296958"/>
            <a:ext cx="4315829" cy="271934"/>
          </a:xfrm>
          <a:prstGeom prst="rect">
            <a:avLst/>
          </a:prstGeom>
          <a:noFill/>
        </p:spPr>
        <p:txBody>
          <a:bodyPr wrap="square" rtlCol="0">
            <a:spAutoFit/>
          </a:bodyPr>
          <a:lstStyle/>
          <a:p>
            <a:pPr algn="l"/>
            <a:r>
              <a:rPr lang="en-CA" sz="1167" b="0" i="0" dirty="0">
                <a:solidFill>
                  <a:schemeClr val="tx2"/>
                </a:solidFill>
                <a:effectLst/>
                <a:latin typeface="+mn-lt"/>
              </a:rPr>
              <a:t>© </a:t>
            </a:r>
            <a:r>
              <a:rPr lang="en-CA" sz="1000" dirty="0">
                <a:solidFill>
                  <a:schemeClr val="tx2"/>
                </a:solidFill>
                <a:latin typeface="+mn-lt"/>
              </a:rPr>
              <a:t>Copyright 2022 Querida Collective</a:t>
            </a:r>
          </a:p>
        </p:txBody>
      </p:sp>
      <p:sp>
        <p:nvSpPr>
          <p:cNvPr id="8" name="Text Placeholder 20">
            <a:extLst>
              <a:ext uri="{FF2B5EF4-FFF2-40B4-BE49-F238E27FC236}">
                <a16:creationId xmlns:a16="http://schemas.microsoft.com/office/drawing/2014/main" id="{6E706486-5029-432D-6B4D-99BB0945D77D}"/>
              </a:ext>
            </a:extLst>
          </p:cNvPr>
          <p:cNvSpPr>
            <a:spLocks noGrp="1"/>
          </p:cNvSpPr>
          <p:nvPr>
            <p:ph type="body" sz="quarter" idx="14"/>
          </p:nvPr>
        </p:nvSpPr>
        <p:spPr>
          <a:xfrm>
            <a:off x="5244450" y="5301293"/>
            <a:ext cx="4259551" cy="413709"/>
          </a:xfrm>
          <a:prstGeom prst="rect">
            <a:avLst/>
          </a:prstGeom>
        </p:spPr>
        <p:txBody>
          <a:bodyPr/>
          <a:lstStyle>
            <a:lvl1pPr algn="r">
              <a:defRPr sz="1111">
                <a:solidFill>
                  <a:schemeClr val="tx1"/>
                </a:solidFill>
                <a:latin typeface="+mn-lt"/>
              </a:defRPr>
            </a:lvl1pPr>
          </a:lstStyle>
          <a:p>
            <a:pPr lvl="0"/>
            <a:r>
              <a:rPr lang="en-US" dirty="0"/>
              <a:t>Click to edit Master text styles</a:t>
            </a:r>
            <a:endParaRPr lang="en-CA" dirty="0"/>
          </a:p>
        </p:txBody>
      </p:sp>
      <p:sp>
        <p:nvSpPr>
          <p:cNvPr id="9" name="Google Shape;16;p30">
            <a:extLst>
              <a:ext uri="{FF2B5EF4-FFF2-40B4-BE49-F238E27FC236}">
                <a16:creationId xmlns:a16="http://schemas.microsoft.com/office/drawing/2014/main" id="{84235CC5-82C9-23DD-408D-EECC3CC8C4B5}"/>
              </a:ext>
            </a:extLst>
          </p:cNvPr>
          <p:cNvSpPr txBox="1">
            <a:spLocks noGrp="1"/>
          </p:cNvSpPr>
          <p:nvPr>
            <p:ph type="sldNum" idx="12"/>
          </p:nvPr>
        </p:nvSpPr>
        <p:spPr>
          <a:xfrm>
            <a:off x="9504001" y="5298941"/>
            <a:ext cx="406607" cy="425416"/>
          </a:xfrm>
          <a:prstGeom prst="rect">
            <a:avLst/>
          </a:prstGeom>
          <a:solidFill>
            <a:schemeClr val="tx2"/>
          </a:solidFill>
          <a:ln>
            <a:noFill/>
          </a:ln>
        </p:spPr>
        <p:txBody>
          <a:bodyPr spcFirstLastPara="1" wrap="square" lIns="71100" tIns="54000" rIns="71100" bIns="35550" anchor="t" anchorCtr="0">
            <a:noAutofit/>
          </a:bodyPr>
          <a:lstStyle>
            <a:lvl1pPr marL="0" marR="0" lvl="0" indent="0" algn="ctr">
              <a:lnSpc>
                <a:spcPct val="100000"/>
              </a:lnSpc>
              <a:spcBef>
                <a:spcPts val="0"/>
              </a:spcBef>
              <a:spcAft>
                <a:spcPts val="0"/>
              </a:spcAft>
              <a:buClr>
                <a:srgbClr val="000000"/>
              </a:buClr>
              <a:buSzPts val="900"/>
              <a:buFont typeface="Arial"/>
              <a:buNone/>
              <a:defRPr sz="1222" b="0" i="0" u="none" strike="noStrike" cap="none">
                <a:solidFill>
                  <a:schemeClr val="bg2"/>
                </a:solidFill>
                <a:latin typeface="+mn-lt"/>
                <a:ea typeface="Baskerville Old Face" panose="02020602080505020303" pitchFamily="18" charset="0"/>
                <a:cs typeface="Baskerville Old Face" panose="02020602080505020303" pitchFamily="18" charset="0"/>
                <a:sym typeface="Montserrat Medium"/>
              </a:defRPr>
            </a:lvl1pPr>
            <a:lvl2pPr marL="0" marR="0" lvl="1"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2pPr>
            <a:lvl3pPr marL="0" marR="0" lvl="2"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3pPr>
            <a:lvl4pPr marL="0" marR="0" lvl="3"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4pPr>
            <a:lvl5pPr marL="0" marR="0" lvl="4"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5pPr>
            <a:lvl6pPr marL="0" marR="0" lvl="5"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6pPr>
            <a:lvl7pPr marL="0" marR="0" lvl="6"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7pPr>
            <a:lvl8pPr marL="0" marR="0" lvl="7"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8pPr>
            <a:lvl9pPr marL="0" marR="0" lvl="8"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9pPr>
          </a:lstStyle>
          <a:p>
            <a:fld id="{00000000-1234-1234-1234-123412341234}" type="slidenum">
              <a:rPr lang="en-US" smtClean="0"/>
              <a:pPr/>
              <a:t>‹#›</a:t>
            </a:fld>
            <a:endParaRPr lang="en-US" dirty="0"/>
          </a:p>
        </p:txBody>
      </p:sp>
      <p:sp>
        <p:nvSpPr>
          <p:cNvPr id="2" name="Picture Placeholder 11">
            <a:extLst>
              <a:ext uri="{FF2B5EF4-FFF2-40B4-BE49-F238E27FC236}">
                <a16:creationId xmlns:a16="http://schemas.microsoft.com/office/drawing/2014/main" id="{841319BC-BA1D-170E-A56C-0329201BB5E4}"/>
              </a:ext>
            </a:extLst>
          </p:cNvPr>
          <p:cNvSpPr>
            <a:spLocks noGrp="1"/>
          </p:cNvSpPr>
          <p:nvPr>
            <p:ph type="pic" sz="quarter" idx="13"/>
          </p:nvPr>
        </p:nvSpPr>
        <p:spPr>
          <a:xfrm>
            <a:off x="6450106" y="1301339"/>
            <a:ext cx="3411117" cy="3070005"/>
          </a:xfrm>
          <a:prstGeom prst="ellipse">
            <a:avLst/>
          </a:prstGeom>
        </p:spPr>
        <p:txBody>
          <a:bodyPr/>
          <a:lstStyle/>
          <a:p>
            <a:endParaRPr lang="en-CA"/>
          </a:p>
        </p:txBody>
      </p:sp>
      <p:pic>
        <p:nvPicPr>
          <p:cNvPr id="5" name="Picture 4" descr="A picture containing building, dome&#10;&#10;Description automatically generated">
            <a:extLst>
              <a:ext uri="{FF2B5EF4-FFF2-40B4-BE49-F238E27FC236}">
                <a16:creationId xmlns:a16="http://schemas.microsoft.com/office/drawing/2014/main" id="{6101C94A-9BA0-2A6A-C739-AF3218D33354}"/>
              </a:ext>
            </a:extLst>
          </p:cNvPr>
          <p:cNvPicPr>
            <a:picLocks noChangeAspect="1"/>
          </p:cNvPicPr>
          <p:nvPr userDrawn="1"/>
        </p:nvPicPr>
        <p:blipFill>
          <a:blip r:embed="rId4">
            <a:alphaModFix amt="20000"/>
          </a:blip>
          <a:stretch>
            <a:fillRect/>
          </a:stretch>
        </p:blipFill>
        <p:spPr>
          <a:xfrm>
            <a:off x="7070104" y="1320800"/>
            <a:ext cx="3511896" cy="3208177"/>
          </a:xfrm>
          <a:prstGeom prst="rect">
            <a:avLst/>
          </a:prstGeom>
        </p:spPr>
      </p:pic>
      <p:sp>
        <p:nvSpPr>
          <p:cNvPr id="13" name="Google Shape;15;p30">
            <a:extLst>
              <a:ext uri="{FF2B5EF4-FFF2-40B4-BE49-F238E27FC236}">
                <a16:creationId xmlns:a16="http://schemas.microsoft.com/office/drawing/2014/main" id="{299D36B1-6674-80B5-0718-2D7090D43280}"/>
              </a:ext>
            </a:extLst>
          </p:cNvPr>
          <p:cNvSpPr txBox="1">
            <a:spLocks noGrp="1"/>
          </p:cNvSpPr>
          <p:nvPr>
            <p:ph type="subTitle" idx="1"/>
          </p:nvPr>
        </p:nvSpPr>
        <p:spPr>
          <a:xfrm>
            <a:off x="304000" y="907202"/>
            <a:ext cx="5976000" cy="1138407"/>
          </a:xfrm>
          <a:prstGeom prst="rect">
            <a:avLst/>
          </a:prstGeom>
          <a:noFill/>
          <a:ln>
            <a:noFill/>
          </a:ln>
        </p:spPr>
        <p:txBody>
          <a:bodyPr spcFirstLastPara="1" wrap="square" lIns="71100" tIns="35550" rIns="71100" bIns="35550" anchor="b" anchorCtr="0">
            <a:normAutofit/>
          </a:bodyPr>
          <a:lstStyle>
            <a:lvl1pPr marR="0" lvl="0" algn="l" rtl="0">
              <a:lnSpc>
                <a:spcPct val="90000"/>
              </a:lnSpc>
              <a:spcBef>
                <a:spcPts val="889"/>
              </a:spcBef>
              <a:spcAft>
                <a:spcPts val="0"/>
              </a:spcAft>
              <a:buClr>
                <a:srgbClr val="2D3E50"/>
              </a:buClr>
              <a:buSzPts val="1800"/>
              <a:buFont typeface="Montserrat"/>
              <a:buNone/>
              <a:defRPr sz="2222" b="0" i="0" u="none" strike="noStrike" cap="none">
                <a:solidFill>
                  <a:schemeClr val="tx1"/>
                </a:solidFill>
                <a:latin typeface="+mn-lt"/>
                <a:ea typeface="Baskerville Old Face" panose="02020602080505020303" pitchFamily="18" charset="0"/>
                <a:cs typeface="Baskerville Old Face" panose="02020602080505020303" pitchFamily="18" charset="0"/>
                <a:sym typeface="Montserrat"/>
              </a:defRPr>
            </a:lvl1pPr>
            <a:lvl2pPr marR="0" lvl="1" algn="ctr" rtl="0">
              <a:lnSpc>
                <a:spcPct val="90000"/>
              </a:lnSpc>
              <a:spcBef>
                <a:spcPts val="444"/>
              </a:spcBef>
              <a:spcAft>
                <a:spcPts val="0"/>
              </a:spcAft>
              <a:buClr>
                <a:schemeClr val="dk1"/>
              </a:buClr>
              <a:buSzPts val="1600"/>
              <a:buFont typeface="Arial"/>
              <a:buNone/>
              <a:defRPr sz="1778" b="0" i="0" u="none" strike="noStrike" cap="none">
                <a:solidFill>
                  <a:srgbClr val="000000"/>
                </a:solidFill>
                <a:latin typeface="Arial"/>
                <a:ea typeface="Arial"/>
                <a:cs typeface="Arial"/>
                <a:sym typeface="Arial"/>
              </a:defRPr>
            </a:lvl2pPr>
            <a:lvl3pPr marR="0" lvl="2" algn="ctr" rtl="0">
              <a:lnSpc>
                <a:spcPct val="90000"/>
              </a:lnSpc>
              <a:spcBef>
                <a:spcPts val="444"/>
              </a:spcBef>
              <a:spcAft>
                <a:spcPts val="0"/>
              </a:spcAft>
              <a:buClr>
                <a:schemeClr val="dk1"/>
              </a:buClr>
              <a:buSzPts val="1400"/>
              <a:buFont typeface="Arial"/>
              <a:buNone/>
              <a:defRPr sz="1556" b="0" i="0" u="none" strike="noStrike" cap="none">
                <a:solidFill>
                  <a:srgbClr val="000000"/>
                </a:solidFill>
                <a:latin typeface="Arial"/>
                <a:ea typeface="Arial"/>
                <a:cs typeface="Arial"/>
                <a:sym typeface="Arial"/>
              </a:defRPr>
            </a:lvl3pPr>
            <a:lvl4pPr marR="0" lvl="3"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4pPr>
            <a:lvl5pPr marR="0" lvl="4"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5pPr>
            <a:lvl6pPr marR="0" lvl="5"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6pPr>
            <a:lvl7pPr marR="0" lvl="6"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7pPr>
            <a:lvl8pPr marR="0" lvl="7"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8pPr>
            <a:lvl9pPr marR="0" lvl="8"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9pPr>
          </a:lstStyle>
          <a:p>
            <a:endParaRPr dirty="0"/>
          </a:p>
        </p:txBody>
      </p:sp>
      <p:cxnSp>
        <p:nvCxnSpPr>
          <p:cNvPr id="14" name="Straight Connector 13">
            <a:extLst>
              <a:ext uri="{FF2B5EF4-FFF2-40B4-BE49-F238E27FC236}">
                <a16:creationId xmlns:a16="http://schemas.microsoft.com/office/drawing/2014/main" id="{8C0D7E01-63BE-E2D2-92BE-FF02E04D28F5}"/>
              </a:ext>
            </a:extLst>
          </p:cNvPr>
          <p:cNvCxnSpPr>
            <a:cxnSpLocks/>
          </p:cNvCxnSpPr>
          <p:nvPr userDrawn="1"/>
        </p:nvCxnSpPr>
        <p:spPr>
          <a:xfrm flipV="1">
            <a:off x="0" y="2105364"/>
            <a:ext cx="3037389" cy="72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5" name="Picture 14" descr="Logo, company name&#10;&#10;Description automatically generated">
            <a:extLst>
              <a:ext uri="{FF2B5EF4-FFF2-40B4-BE49-F238E27FC236}">
                <a16:creationId xmlns:a16="http://schemas.microsoft.com/office/drawing/2014/main" id="{6BDC3F94-2E5E-C616-EE61-75F1CB695F70}"/>
              </a:ext>
            </a:extLst>
          </p:cNvPr>
          <p:cNvPicPr>
            <a:picLocks noChangeAspect="1"/>
          </p:cNvPicPr>
          <p:nvPr userDrawn="1"/>
        </p:nvPicPr>
        <p:blipFill>
          <a:blip r:embed="rId5"/>
          <a:stretch>
            <a:fillRect/>
          </a:stretch>
        </p:blipFill>
        <p:spPr>
          <a:xfrm>
            <a:off x="7633385" y="60144"/>
            <a:ext cx="2277222" cy="717184"/>
          </a:xfrm>
          <a:prstGeom prst="rect">
            <a:avLst/>
          </a:prstGeom>
        </p:spPr>
      </p:pic>
      <p:pic>
        <p:nvPicPr>
          <p:cNvPr id="3" name="Picture 2" descr="A picture containing building, dome&#10;&#10;Description automatically generated">
            <a:extLst>
              <a:ext uri="{FF2B5EF4-FFF2-40B4-BE49-F238E27FC236}">
                <a16:creationId xmlns:a16="http://schemas.microsoft.com/office/drawing/2014/main" id="{9D957EB1-01B0-E56D-BE4C-136ED7222DF3}"/>
              </a:ext>
            </a:extLst>
          </p:cNvPr>
          <p:cNvPicPr>
            <a:picLocks noChangeAspect="1"/>
          </p:cNvPicPr>
          <p:nvPr userDrawn="1"/>
        </p:nvPicPr>
        <p:blipFill>
          <a:blip r:embed="rId4">
            <a:alphaModFix amt="20000"/>
          </a:blip>
          <a:stretch>
            <a:fillRect/>
          </a:stretch>
        </p:blipFill>
        <p:spPr>
          <a:xfrm>
            <a:off x="-1562555" y="-1852190"/>
            <a:ext cx="3511896" cy="3208177"/>
          </a:xfrm>
          <a:prstGeom prst="rect">
            <a:avLst/>
          </a:prstGeom>
        </p:spPr>
      </p:pic>
    </p:spTree>
    <p:extLst>
      <p:ext uri="{BB962C8B-B14F-4D97-AF65-F5344CB8AC3E}">
        <p14:creationId xmlns:p14="http://schemas.microsoft.com/office/powerpoint/2010/main" val="1721242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ustom Layout 1" preserve="1" userDrawn="1">
  <p:cSld name="1_Custom Layout 1">
    <p:bg>
      <p:bgRef idx="1001">
        <a:schemeClr val="bg1"/>
      </p:bgRef>
    </p:bg>
    <p:spTree>
      <p:nvGrpSpPr>
        <p:cNvPr id="1" name="Shape 48"/>
        <p:cNvGrpSpPr/>
        <p:nvPr/>
      </p:nvGrpSpPr>
      <p:grpSpPr>
        <a:xfrm>
          <a:off x="0" y="0"/>
          <a:ext cx="0" cy="0"/>
          <a:chOff x="0" y="0"/>
          <a:chExt cx="0" cy="0"/>
        </a:xfrm>
      </p:grpSpPr>
      <p:sp>
        <p:nvSpPr>
          <p:cNvPr id="6" name="Text Placeholder 5">
            <a:extLst>
              <a:ext uri="{FF2B5EF4-FFF2-40B4-BE49-F238E27FC236}">
                <a16:creationId xmlns:a16="http://schemas.microsoft.com/office/drawing/2014/main" id="{59A1150D-F50F-DC4C-29CE-A4EF5F8F8CAB}"/>
              </a:ext>
            </a:extLst>
          </p:cNvPr>
          <p:cNvSpPr>
            <a:spLocks noGrp="1"/>
          </p:cNvSpPr>
          <p:nvPr>
            <p:ph type="body" sz="quarter" idx="10"/>
          </p:nvPr>
        </p:nvSpPr>
        <p:spPr>
          <a:xfrm>
            <a:off x="303389" y="2179521"/>
            <a:ext cx="5976611" cy="2349455"/>
          </a:xfrm>
          <a:prstGeom prst="rect">
            <a:avLst/>
          </a:prstGeom>
        </p:spPr>
        <p:txBody>
          <a:bodyPr/>
          <a:lstStyle>
            <a:lvl1pPr>
              <a:lnSpc>
                <a:spcPct val="150000"/>
              </a:lnSpc>
              <a:defRPr sz="1778" b="0">
                <a:solidFill>
                  <a:schemeClr val="accent3"/>
                </a:solidFill>
                <a:latin typeface="+mn-lt"/>
              </a:defRPr>
            </a:lvl1pPr>
            <a:lvl2pPr>
              <a:lnSpc>
                <a:spcPct val="150000"/>
              </a:lnSpc>
              <a:defRPr sz="1556">
                <a:solidFill>
                  <a:schemeClr val="tx2"/>
                </a:solidFill>
                <a:latin typeface="+mn-lt"/>
              </a:defRPr>
            </a:lvl2pPr>
            <a:lvl3pPr marL="317484" indent="-317484">
              <a:lnSpc>
                <a:spcPct val="150000"/>
              </a:lnSpc>
              <a:buFontTx/>
              <a:buBlip>
                <a:blip r:embed="rId2"/>
              </a:buBlip>
              <a:defRPr sz="1556">
                <a:solidFill>
                  <a:schemeClr val="tx2"/>
                </a:solidFill>
                <a:latin typeface="+mn-lt"/>
              </a:defRPr>
            </a:lvl3pPr>
            <a:lvl4pPr marL="317484" indent="-317484">
              <a:lnSpc>
                <a:spcPct val="150000"/>
              </a:lnSpc>
              <a:buFontTx/>
              <a:buBlip>
                <a:blip r:embed="rId3"/>
              </a:buBlip>
              <a:defRPr sz="1556">
                <a:solidFill>
                  <a:schemeClr val="tx2"/>
                </a:solidFill>
                <a:latin typeface="+mn-lt"/>
              </a:defRPr>
            </a:lvl4pPr>
            <a:lvl5pPr>
              <a:lnSpc>
                <a:spcPct val="150000"/>
              </a:lnSpc>
              <a:defRPr sz="1556">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Box 6">
            <a:extLst>
              <a:ext uri="{FF2B5EF4-FFF2-40B4-BE49-F238E27FC236}">
                <a16:creationId xmlns:a16="http://schemas.microsoft.com/office/drawing/2014/main" id="{67A8548F-B29B-63C9-5C40-83FF62722341}"/>
              </a:ext>
            </a:extLst>
          </p:cNvPr>
          <p:cNvSpPr txBox="1"/>
          <p:nvPr userDrawn="1"/>
        </p:nvSpPr>
        <p:spPr>
          <a:xfrm>
            <a:off x="193394" y="5296958"/>
            <a:ext cx="4315829" cy="271934"/>
          </a:xfrm>
          <a:prstGeom prst="rect">
            <a:avLst/>
          </a:prstGeom>
          <a:noFill/>
        </p:spPr>
        <p:txBody>
          <a:bodyPr wrap="square" rtlCol="0">
            <a:spAutoFit/>
          </a:bodyPr>
          <a:lstStyle/>
          <a:p>
            <a:pPr algn="l"/>
            <a:r>
              <a:rPr lang="en-CA" sz="1167" b="0" i="0" dirty="0">
                <a:solidFill>
                  <a:schemeClr val="tx2"/>
                </a:solidFill>
                <a:effectLst/>
                <a:latin typeface="+mn-lt"/>
              </a:rPr>
              <a:t>© </a:t>
            </a:r>
            <a:r>
              <a:rPr lang="en-CA" sz="1000" dirty="0">
                <a:solidFill>
                  <a:schemeClr val="tx2"/>
                </a:solidFill>
                <a:latin typeface="+mn-lt"/>
              </a:rPr>
              <a:t>Copyright 2023 Querida Leadership</a:t>
            </a:r>
          </a:p>
        </p:txBody>
      </p:sp>
      <p:sp>
        <p:nvSpPr>
          <p:cNvPr id="8" name="Text Placeholder 20">
            <a:extLst>
              <a:ext uri="{FF2B5EF4-FFF2-40B4-BE49-F238E27FC236}">
                <a16:creationId xmlns:a16="http://schemas.microsoft.com/office/drawing/2014/main" id="{6E706486-5029-432D-6B4D-99BB0945D77D}"/>
              </a:ext>
            </a:extLst>
          </p:cNvPr>
          <p:cNvSpPr>
            <a:spLocks noGrp="1"/>
          </p:cNvSpPr>
          <p:nvPr>
            <p:ph type="body" sz="quarter" idx="14"/>
          </p:nvPr>
        </p:nvSpPr>
        <p:spPr>
          <a:xfrm>
            <a:off x="5244450" y="5301293"/>
            <a:ext cx="4259551" cy="413709"/>
          </a:xfrm>
          <a:prstGeom prst="rect">
            <a:avLst/>
          </a:prstGeom>
        </p:spPr>
        <p:txBody>
          <a:bodyPr/>
          <a:lstStyle>
            <a:lvl1pPr algn="r">
              <a:defRPr sz="1111">
                <a:solidFill>
                  <a:schemeClr val="tx2"/>
                </a:solidFill>
                <a:latin typeface="+mn-lt"/>
              </a:defRPr>
            </a:lvl1pPr>
          </a:lstStyle>
          <a:p>
            <a:pPr lvl="0"/>
            <a:r>
              <a:rPr lang="en-US" dirty="0"/>
              <a:t>Click to edit Master text styles</a:t>
            </a:r>
            <a:endParaRPr lang="en-CA" dirty="0"/>
          </a:p>
        </p:txBody>
      </p:sp>
      <p:sp>
        <p:nvSpPr>
          <p:cNvPr id="9" name="Google Shape;16;p30">
            <a:extLst>
              <a:ext uri="{FF2B5EF4-FFF2-40B4-BE49-F238E27FC236}">
                <a16:creationId xmlns:a16="http://schemas.microsoft.com/office/drawing/2014/main" id="{84235CC5-82C9-23DD-408D-EECC3CC8C4B5}"/>
              </a:ext>
            </a:extLst>
          </p:cNvPr>
          <p:cNvSpPr txBox="1">
            <a:spLocks noGrp="1"/>
          </p:cNvSpPr>
          <p:nvPr>
            <p:ph type="sldNum" idx="12"/>
          </p:nvPr>
        </p:nvSpPr>
        <p:spPr>
          <a:xfrm>
            <a:off x="9504001" y="5298941"/>
            <a:ext cx="406607" cy="425416"/>
          </a:xfrm>
          <a:prstGeom prst="rect">
            <a:avLst/>
          </a:prstGeom>
          <a:solidFill>
            <a:schemeClr val="tx2"/>
          </a:solidFill>
          <a:ln>
            <a:noFill/>
          </a:ln>
        </p:spPr>
        <p:txBody>
          <a:bodyPr spcFirstLastPara="1" wrap="square" lIns="71100" tIns="54000" rIns="71100" bIns="35550" anchor="t" anchorCtr="0">
            <a:noAutofit/>
          </a:bodyPr>
          <a:lstStyle>
            <a:lvl1pPr marL="0" marR="0" lvl="0" indent="0" algn="ctr">
              <a:lnSpc>
                <a:spcPct val="100000"/>
              </a:lnSpc>
              <a:spcBef>
                <a:spcPts val="0"/>
              </a:spcBef>
              <a:spcAft>
                <a:spcPts val="0"/>
              </a:spcAft>
              <a:buClr>
                <a:srgbClr val="000000"/>
              </a:buClr>
              <a:buSzPts val="900"/>
              <a:buFont typeface="Arial"/>
              <a:buNone/>
              <a:defRPr sz="1222" b="0" i="0" u="none" strike="noStrike" cap="none">
                <a:solidFill>
                  <a:schemeClr val="bg2"/>
                </a:solidFill>
                <a:latin typeface="+mn-lt"/>
                <a:ea typeface="Baskerville Old Face" panose="02020602080505020303" pitchFamily="18" charset="0"/>
                <a:cs typeface="Baskerville Old Face" panose="02020602080505020303" pitchFamily="18" charset="0"/>
                <a:sym typeface="Montserrat Medium"/>
              </a:defRPr>
            </a:lvl1pPr>
            <a:lvl2pPr marL="0" marR="0" lvl="1"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2pPr>
            <a:lvl3pPr marL="0" marR="0" lvl="2"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3pPr>
            <a:lvl4pPr marL="0" marR="0" lvl="3"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4pPr>
            <a:lvl5pPr marL="0" marR="0" lvl="4"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5pPr>
            <a:lvl6pPr marL="0" marR="0" lvl="5"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6pPr>
            <a:lvl7pPr marL="0" marR="0" lvl="6"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7pPr>
            <a:lvl8pPr marL="0" marR="0" lvl="7"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8pPr>
            <a:lvl9pPr marL="0" marR="0" lvl="8"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9pPr>
          </a:lstStyle>
          <a:p>
            <a:fld id="{00000000-1234-1234-1234-123412341234}" type="slidenum">
              <a:rPr lang="en-US" smtClean="0"/>
              <a:pPr/>
              <a:t>‹#›</a:t>
            </a:fld>
            <a:endParaRPr lang="en-US" dirty="0"/>
          </a:p>
        </p:txBody>
      </p:sp>
      <p:sp>
        <p:nvSpPr>
          <p:cNvPr id="2" name="Picture Placeholder 11">
            <a:extLst>
              <a:ext uri="{FF2B5EF4-FFF2-40B4-BE49-F238E27FC236}">
                <a16:creationId xmlns:a16="http://schemas.microsoft.com/office/drawing/2014/main" id="{841319BC-BA1D-170E-A56C-0329201BB5E4}"/>
              </a:ext>
            </a:extLst>
          </p:cNvPr>
          <p:cNvSpPr>
            <a:spLocks noGrp="1"/>
          </p:cNvSpPr>
          <p:nvPr>
            <p:ph type="pic" sz="quarter" idx="13"/>
          </p:nvPr>
        </p:nvSpPr>
        <p:spPr>
          <a:xfrm>
            <a:off x="6450106" y="1301339"/>
            <a:ext cx="3411117" cy="3070005"/>
          </a:xfrm>
          <a:prstGeom prst="ellipse">
            <a:avLst/>
          </a:prstGeom>
        </p:spPr>
        <p:txBody>
          <a:bodyPr/>
          <a:lstStyle/>
          <a:p>
            <a:endParaRPr lang="en-CA"/>
          </a:p>
        </p:txBody>
      </p:sp>
      <p:pic>
        <p:nvPicPr>
          <p:cNvPr id="5" name="Picture 4" descr="A picture containing building, dome&#10;&#10;Description automatically generated">
            <a:extLst>
              <a:ext uri="{FF2B5EF4-FFF2-40B4-BE49-F238E27FC236}">
                <a16:creationId xmlns:a16="http://schemas.microsoft.com/office/drawing/2014/main" id="{6101C94A-9BA0-2A6A-C739-AF3218D33354}"/>
              </a:ext>
            </a:extLst>
          </p:cNvPr>
          <p:cNvPicPr>
            <a:picLocks noChangeAspect="1"/>
          </p:cNvPicPr>
          <p:nvPr userDrawn="1"/>
        </p:nvPicPr>
        <p:blipFill>
          <a:blip r:embed="rId4">
            <a:alphaModFix amt="20000"/>
          </a:blip>
          <a:stretch>
            <a:fillRect/>
          </a:stretch>
        </p:blipFill>
        <p:spPr>
          <a:xfrm>
            <a:off x="6958104" y="1320798"/>
            <a:ext cx="3511896" cy="3208177"/>
          </a:xfrm>
          <a:prstGeom prst="rect">
            <a:avLst/>
          </a:prstGeom>
        </p:spPr>
      </p:pic>
      <p:sp>
        <p:nvSpPr>
          <p:cNvPr id="13" name="Google Shape;15;p30">
            <a:extLst>
              <a:ext uri="{FF2B5EF4-FFF2-40B4-BE49-F238E27FC236}">
                <a16:creationId xmlns:a16="http://schemas.microsoft.com/office/drawing/2014/main" id="{299D36B1-6674-80B5-0718-2D7090D43280}"/>
              </a:ext>
            </a:extLst>
          </p:cNvPr>
          <p:cNvSpPr txBox="1">
            <a:spLocks noGrp="1"/>
          </p:cNvSpPr>
          <p:nvPr>
            <p:ph type="subTitle" idx="1"/>
          </p:nvPr>
        </p:nvSpPr>
        <p:spPr>
          <a:xfrm>
            <a:off x="304000" y="907202"/>
            <a:ext cx="5976000" cy="1131207"/>
          </a:xfrm>
          <a:prstGeom prst="rect">
            <a:avLst/>
          </a:prstGeom>
          <a:noFill/>
          <a:ln>
            <a:noFill/>
          </a:ln>
        </p:spPr>
        <p:txBody>
          <a:bodyPr spcFirstLastPara="1" wrap="square" lIns="71100" tIns="35550" rIns="71100" bIns="35550" anchor="b" anchorCtr="0">
            <a:normAutofit/>
          </a:bodyPr>
          <a:lstStyle>
            <a:lvl1pPr marR="0" lvl="0" algn="l" rtl="0">
              <a:lnSpc>
                <a:spcPct val="90000"/>
              </a:lnSpc>
              <a:spcBef>
                <a:spcPts val="889"/>
              </a:spcBef>
              <a:spcAft>
                <a:spcPts val="0"/>
              </a:spcAft>
              <a:buClr>
                <a:srgbClr val="2D3E50"/>
              </a:buClr>
              <a:buSzPts val="1800"/>
              <a:buFont typeface="Montserrat"/>
              <a:buNone/>
              <a:defRPr sz="2222" b="0" i="0" u="none" strike="noStrike" cap="none">
                <a:solidFill>
                  <a:schemeClr val="tx1"/>
                </a:solidFill>
                <a:latin typeface="+mn-lt"/>
                <a:ea typeface="Baskerville Old Face" panose="02020602080505020303" pitchFamily="18" charset="0"/>
                <a:cs typeface="Baskerville Old Face" panose="02020602080505020303" pitchFamily="18" charset="0"/>
                <a:sym typeface="Montserrat"/>
              </a:defRPr>
            </a:lvl1pPr>
            <a:lvl2pPr marR="0" lvl="1" algn="ctr" rtl="0">
              <a:lnSpc>
                <a:spcPct val="90000"/>
              </a:lnSpc>
              <a:spcBef>
                <a:spcPts val="444"/>
              </a:spcBef>
              <a:spcAft>
                <a:spcPts val="0"/>
              </a:spcAft>
              <a:buClr>
                <a:schemeClr val="dk1"/>
              </a:buClr>
              <a:buSzPts val="1600"/>
              <a:buFont typeface="Arial"/>
              <a:buNone/>
              <a:defRPr sz="1778" b="0" i="0" u="none" strike="noStrike" cap="none">
                <a:solidFill>
                  <a:srgbClr val="000000"/>
                </a:solidFill>
                <a:latin typeface="Arial"/>
                <a:ea typeface="Arial"/>
                <a:cs typeface="Arial"/>
                <a:sym typeface="Arial"/>
              </a:defRPr>
            </a:lvl2pPr>
            <a:lvl3pPr marR="0" lvl="2" algn="ctr" rtl="0">
              <a:lnSpc>
                <a:spcPct val="90000"/>
              </a:lnSpc>
              <a:spcBef>
                <a:spcPts val="444"/>
              </a:spcBef>
              <a:spcAft>
                <a:spcPts val="0"/>
              </a:spcAft>
              <a:buClr>
                <a:schemeClr val="dk1"/>
              </a:buClr>
              <a:buSzPts val="1400"/>
              <a:buFont typeface="Arial"/>
              <a:buNone/>
              <a:defRPr sz="1556" b="0" i="0" u="none" strike="noStrike" cap="none">
                <a:solidFill>
                  <a:srgbClr val="000000"/>
                </a:solidFill>
                <a:latin typeface="Arial"/>
                <a:ea typeface="Arial"/>
                <a:cs typeface="Arial"/>
                <a:sym typeface="Arial"/>
              </a:defRPr>
            </a:lvl3pPr>
            <a:lvl4pPr marR="0" lvl="3"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4pPr>
            <a:lvl5pPr marR="0" lvl="4"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5pPr>
            <a:lvl6pPr marR="0" lvl="5"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6pPr>
            <a:lvl7pPr marR="0" lvl="6"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7pPr>
            <a:lvl8pPr marR="0" lvl="7"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8pPr>
            <a:lvl9pPr marR="0" lvl="8"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9pPr>
          </a:lstStyle>
          <a:p>
            <a:endParaRPr dirty="0"/>
          </a:p>
        </p:txBody>
      </p:sp>
      <p:cxnSp>
        <p:nvCxnSpPr>
          <p:cNvPr id="14" name="Straight Connector 13">
            <a:extLst>
              <a:ext uri="{FF2B5EF4-FFF2-40B4-BE49-F238E27FC236}">
                <a16:creationId xmlns:a16="http://schemas.microsoft.com/office/drawing/2014/main" id="{8C0D7E01-63BE-E2D2-92BE-FF02E04D28F5}"/>
              </a:ext>
            </a:extLst>
          </p:cNvPr>
          <p:cNvCxnSpPr>
            <a:cxnSpLocks/>
          </p:cNvCxnSpPr>
          <p:nvPr userDrawn="1"/>
        </p:nvCxnSpPr>
        <p:spPr>
          <a:xfrm flipV="1">
            <a:off x="0" y="2105364"/>
            <a:ext cx="3037389" cy="72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 name="Picture 2" descr="A picture containing building, dome&#10;&#10;Description automatically generated">
            <a:extLst>
              <a:ext uri="{FF2B5EF4-FFF2-40B4-BE49-F238E27FC236}">
                <a16:creationId xmlns:a16="http://schemas.microsoft.com/office/drawing/2014/main" id="{5C4F857C-D5AA-6483-0965-B4403D6B960A}"/>
              </a:ext>
            </a:extLst>
          </p:cNvPr>
          <p:cNvPicPr>
            <a:picLocks noChangeAspect="1"/>
          </p:cNvPicPr>
          <p:nvPr userDrawn="1"/>
        </p:nvPicPr>
        <p:blipFill>
          <a:blip r:embed="rId4">
            <a:alphaModFix amt="20000"/>
          </a:blip>
          <a:stretch>
            <a:fillRect/>
          </a:stretch>
        </p:blipFill>
        <p:spPr>
          <a:xfrm>
            <a:off x="-1562555" y="-1852190"/>
            <a:ext cx="3511896" cy="3208177"/>
          </a:xfrm>
          <a:prstGeom prst="rect">
            <a:avLst/>
          </a:prstGeom>
        </p:spPr>
      </p:pic>
      <p:pic>
        <p:nvPicPr>
          <p:cNvPr id="4" name="Picture 3">
            <a:extLst>
              <a:ext uri="{FF2B5EF4-FFF2-40B4-BE49-F238E27FC236}">
                <a16:creationId xmlns:a16="http://schemas.microsoft.com/office/drawing/2014/main" id="{A80FE5C5-78C4-3759-E9C4-7540EE382270}"/>
              </a:ext>
            </a:extLst>
          </p:cNvPr>
          <p:cNvPicPr>
            <a:picLocks noChangeAspect="1"/>
          </p:cNvPicPr>
          <p:nvPr userDrawn="1"/>
        </p:nvPicPr>
        <p:blipFill>
          <a:blip r:embed="rId5"/>
          <a:srcRect/>
          <a:stretch/>
        </p:blipFill>
        <p:spPr>
          <a:xfrm>
            <a:off x="7633385" y="60144"/>
            <a:ext cx="2277222" cy="717183"/>
          </a:xfrm>
          <a:prstGeom prst="rect">
            <a:avLst/>
          </a:prstGeom>
        </p:spPr>
      </p:pic>
    </p:spTree>
    <p:extLst>
      <p:ext uri="{BB962C8B-B14F-4D97-AF65-F5344CB8AC3E}">
        <p14:creationId xmlns:p14="http://schemas.microsoft.com/office/powerpoint/2010/main" val="331801097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ustom Layout 1" preserve="1" userDrawn="1">
  <p:cSld name="1_Custom Layout 1">
    <p:spTree>
      <p:nvGrpSpPr>
        <p:cNvPr id="1" name="Shape 48"/>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E37FFF5-56B9-F10B-99C7-E299A9D91E39}"/>
              </a:ext>
            </a:extLst>
          </p:cNvPr>
          <p:cNvSpPr>
            <a:spLocks noGrp="1"/>
          </p:cNvSpPr>
          <p:nvPr>
            <p:ph type="pic" sz="quarter" idx="15"/>
          </p:nvPr>
        </p:nvSpPr>
        <p:spPr>
          <a:xfrm>
            <a:off x="0" y="0"/>
            <a:ext cx="10160000" cy="5147187"/>
          </a:xfrm>
          <a:prstGeom prst="rect">
            <a:avLst/>
          </a:prstGeom>
        </p:spPr>
        <p:txBody>
          <a:bodyPr/>
          <a:lstStyle/>
          <a:p>
            <a:endParaRPr lang="en-CA" dirty="0"/>
          </a:p>
        </p:txBody>
      </p:sp>
      <p:sp>
        <p:nvSpPr>
          <p:cNvPr id="7" name="TextBox 6">
            <a:extLst>
              <a:ext uri="{FF2B5EF4-FFF2-40B4-BE49-F238E27FC236}">
                <a16:creationId xmlns:a16="http://schemas.microsoft.com/office/drawing/2014/main" id="{E5DCC6D1-81A6-896B-0B9E-D25EE410336D}"/>
              </a:ext>
            </a:extLst>
          </p:cNvPr>
          <p:cNvSpPr txBox="1"/>
          <p:nvPr userDrawn="1"/>
        </p:nvSpPr>
        <p:spPr>
          <a:xfrm>
            <a:off x="193394" y="5296958"/>
            <a:ext cx="4315829" cy="271934"/>
          </a:xfrm>
          <a:prstGeom prst="rect">
            <a:avLst/>
          </a:prstGeom>
          <a:noFill/>
        </p:spPr>
        <p:txBody>
          <a:bodyPr wrap="square" rtlCol="0">
            <a:spAutoFit/>
          </a:bodyPr>
          <a:lstStyle/>
          <a:p>
            <a:pPr algn="l"/>
            <a:r>
              <a:rPr lang="en-CA" sz="1167" b="0" i="0" dirty="0">
                <a:solidFill>
                  <a:schemeClr val="tx2"/>
                </a:solidFill>
                <a:effectLst/>
                <a:latin typeface="+mn-lt"/>
              </a:rPr>
              <a:t>© </a:t>
            </a:r>
            <a:r>
              <a:rPr lang="en-CA" sz="1000" dirty="0">
                <a:solidFill>
                  <a:schemeClr val="tx2"/>
                </a:solidFill>
                <a:latin typeface="+mn-lt"/>
              </a:rPr>
              <a:t>Copyright 2022 Querida Collective</a:t>
            </a:r>
          </a:p>
        </p:txBody>
      </p:sp>
      <p:sp>
        <p:nvSpPr>
          <p:cNvPr id="8" name="Text Placeholder 20">
            <a:extLst>
              <a:ext uri="{FF2B5EF4-FFF2-40B4-BE49-F238E27FC236}">
                <a16:creationId xmlns:a16="http://schemas.microsoft.com/office/drawing/2014/main" id="{47F574F5-A5D4-03A0-E40D-B1B8AC26A4BA}"/>
              </a:ext>
            </a:extLst>
          </p:cNvPr>
          <p:cNvSpPr>
            <a:spLocks noGrp="1"/>
          </p:cNvSpPr>
          <p:nvPr>
            <p:ph type="body" sz="quarter" idx="14"/>
          </p:nvPr>
        </p:nvSpPr>
        <p:spPr>
          <a:xfrm>
            <a:off x="5244450" y="5301293"/>
            <a:ext cx="4259551" cy="413709"/>
          </a:xfrm>
          <a:prstGeom prst="rect">
            <a:avLst/>
          </a:prstGeom>
        </p:spPr>
        <p:txBody>
          <a:bodyPr/>
          <a:lstStyle>
            <a:lvl1pPr algn="r">
              <a:defRPr sz="1111">
                <a:solidFill>
                  <a:schemeClr val="tx1"/>
                </a:solidFill>
                <a:latin typeface="+mn-lt"/>
              </a:defRPr>
            </a:lvl1pPr>
          </a:lstStyle>
          <a:p>
            <a:pPr lvl="0"/>
            <a:r>
              <a:rPr lang="en-US" dirty="0"/>
              <a:t>Click to edit Master text styles</a:t>
            </a:r>
            <a:endParaRPr lang="en-CA" dirty="0"/>
          </a:p>
        </p:txBody>
      </p:sp>
      <p:sp>
        <p:nvSpPr>
          <p:cNvPr id="11" name="Google Shape;16;p30">
            <a:extLst>
              <a:ext uri="{FF2B5EF4-FFF2-40B4-BE49-F238E27FC236}">
                <a16:creationId xmlns:a16="http://schemas.microsoft.com/office/drawing/2014/main" id="{66A70B9F-CF99-B894-2FC3-1831956BB0F3}"/>
              </a:ext>
            </a:extLst>
          </p:cNvPr>
          <p:cNvSpPr txBox="1">
            <a:spLocks noGrp="1"/>
          </p:cNvSpPr>
          <p:nvPr>
            <p:ph type="sldNum" idx="12"/>
          </p:nvPr>
        </p:nvSpPr>
        <p:spPr>
          <a:xfrm>
            <a:off x="9504001" y="5298941"/>
            <a:ext cx="406607" cy="425416"/>
          </a:xfrm>
          <a:prstGeom prst="rect">
            <a:avLst/>
          </a:prstGeom>
          <a:solidFill>
            <a:schemeClr val="tx2"/>
          </a:solidFill>
          <a:ln>
            <a:noFill/>
          </a:ln>
        </p:spPr>
        <p:txBody>
          <a:bodyPr spcFirstLastPara="1" wrap="square" lIns="71100" tIns="54000" rIns="71100" bIns="35550" anchor="t" anchorCtr="0">
            <a:noAutofit/>
          </a:bodyPr>
          <a:lstStyle>
            <a:lvl1pPr marL="0" marR="0" lvl="0" indent="0" algn="ctr">
              <a:lnSpc>
                <a:spcPct val="100000"/>
              </a:lnSpc>
              <a:spcBef>
                <a:spcPts val="0"/>
              </a:spcBef>
              <a:spcAft>
                <a:spcPts val="0"/>
              </a:spcAft>
              <a:buClr>
                <a:srgbClr val="000000"/>
              </a:buClr>
              <a:buSzPts val="900"/>
              <a:buFont typeface="Arial"/>
              <a:buNone/>
              <a:defRPr sz="1222" b="0" i="0" u="none" strike="noStrike" cap="none">
                <a:solidFill>
                  <a:schemeClr val="bg2"/>
                </a:solidFill>
                <a:latin typeface="+mn-lt"/>
                <a:ea typeface="Baskerville Old Face" panose="02020602080505020303" pitchFamily="18" charset="0"/>
                <a:cs typeface="Baskerville Old Face" panose="02020602080505020303" pitchFamily="18" charset="0"/>
                <a:sym typeface="Montserrat Medium"/>
              </a:defRPr>
            </a:lvl1pPr>
            <a:lvl2pPr marL="0" marR="0" lvl="1"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2pPr>
            <a:lvl3pPr marL="0" marR="0" lvl="2"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3pPr>
            <a:lvl4pPr marL="0" marR="0" lvl="3"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4pPr>
            <a:lvl5pPr marL="0" marR="0" lvl="4"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5pPr>
            <a:lvl6pPr marL="0" marR="0" lvl="5"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6pPr>
            <a:lvl7pPr marL="0" marR="0" lvl="6"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7pPr>
            <a:lvl8pPr marL="0" marR="0" lvl="7"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8pPr>
            <a:lvl9pPr marL="0" marR="0" lvl="8"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9pPr>
          </a:lstStyle>
          <a:p>
            <a:fld id="{00000000-1234-1234-1234-123412341234}" type="slidenum">
              <a:rPr lang="en-US" smtClean="0"/>
              <a:pPr/>
              <a:t>‹#›</a:t>
            </a:fld>
            <a:endParaRPr lang="en-US" dirty="0"/>
          </a:p>
        </p:txBody>
      </p:sp>
      <p:sp>
        <p:nvSpPr>
          <p:cNvPr id="23" name="Text Placeholder 5">
            <a:extLst>
              <a:ext uri="{FF2B5EF4-FFF2-40B4-BE49-F238E27FC236}">
                <a16:creationId xmlns:a16="http://schemas.microsoft.com/office/drawing/2014/main" id="{3E5C6179-BB44-650E-BF9F-AB379D1601B3}"/>
              </a:ext>
            </a:extLst>
          </p:cNvPr>
          <p:cNvSpPr>
            <a:spLocks noGrp="1"/>
          </p:cNvSpPr>
          <p:nvPr>
            <p:ph type="body" sz="quarter" idx="10"/>
          </p:nvPr>
        </p:nvSpPr>
        <p:spPr>
          <a:xfrm>
            <a:off x="-5422" y="681702"/>
            <a:ext cx="4205833" cy="3783780"/>
          </a:xfrm>
          <a:prstGeom prst="rect">
            <a:avLst/>
          </a:prstGeom>
          <a:solidFill>
            <a:schemeClr val="tx1">
              <a:alpha val="90000"/>
            </a:schemeClr>
          </a:solidFill>
        </p:spPr>
        <p:txBody>
          <a:bodyPr lIns="360000" tIns="360000" rIns="360000" bIns="360000"/>
          <a:lstStyle>
            <a:lvl1pPr>
              <a:lnSpc>
                <a:spcPct val="150000"/>
              </a:lnSpc>
              <a:defRPr sz="1556" b="0">
                <a:solidFill>
                  <a:schemeClr val="bg1"/>
                </a:solidFill>
                <a:latin typeface="+mn-lt"/>
              </a:defRPr>
            </a:lvl1pPr>
            <a:lvl2pPr>
              <a:lnSpc>
                <a:spcPct val="150000"/>
              </a:lnSpc>
              <a:defRPr sz="1333">
                <a:solidFill>
                  <a:schemeClr val="bg2"/>
                </a:solidFill>
                <a:latin typeface="+mn-lt"/>
              </a:defRPr>
            </a:lvl2pPr>
            <a:lvl3pPr marL="317484" indent="-317484">
              <a:lnSpc>
                <a:spcPct val="150000"/>
              </a:lnSpc>
              <a:buFontTx/>
              <a:buBlip>
                <a:blip r:embed="rId2"/>
              </a:buBlip>
              <a:defRPr sz="1333">
                <a:solidFill>
                  <a:schemeClr val="bg2"/>
                </a:solidFill>
                <a:latin typeface="+mn-lt"/>
              </a:defRPr>
            </a:lvl3pPr>
            <a:lvl4pPr marL="317484" indent="-317484">
              <a:lnSpc>
                <a:spcPct val="150000"/>
              </a:lnSpc>
              <a:buFontTx/>
              <a:buBlip>
                <a:blip r:embed="rId3"/>
              </a:buBlip>
              <a:defRPr sz="1333">
                <a:solidFill>
                  <a:schemeClr val="bg2"/>
                </a:solidFill>
                <a:latin typeface="+mn-lt"/>
              </a:defRPr>
            </a:lvl4pPr>
            <a:lvl5pPr>
              <a:lnSpc>
                <a:spcPct val="150000"/>
              </a:lnSpc>
              <a:defRPr sz="1333">
                <a:solidFill>
                  <a:schemeClr val="bg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2388097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ustom Layout 1" preserve="1" userDrawn="1">
  <p:cSld name="1_Custom Layout 1">
    <p:spTree>
      <p:nvGrpSpPr>
        <p:cNvPr id="1" name="Shape 48"/>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E37FFF5-56B9-F10B-99C7-E299A9D91E39}"/>
              </a:ext>
            </a:extLst>
          </p:cNvPr>
          <p:cNvSpPr>
            <a:spLocks noGrp="1"/>
          </p:cNvSpPr>
          <p:nvPr>
            <p:ph type="pic" sz="quarter" idx="15"/>
          </p:nvPr>
        </p:nvSpPr>
        <p:spPr>
          <a:xfrm>
            <a:off x="0" y="0"/>
            <a:ext cx="10160000" cy="5147187"/>
          </a:xfrm>
          <a:prstGeom prst="rect">
            <a:avLst/>
          </a:prstGeom>
        </p:spPr>
        <p:txBody>
          <a:bodyPr/>
          <a:lstStyle/>
          <a:p>
            <a:endParaRPr lang="en-CA" dirty="0"/>
          </a:p>
        </p:txBody>
      </p:sp>
      <p:sp>
        <p:nvSpPr>
          <p:cNvPr id="7" name="TextBox 6">
            <a:extLst>
              <a:ext uri="{FF2B5EF4-FFF2-40B4-BE49-F238E27FC236}">
                <a16:creationId xmlns:a16="http://schemas.microsoft.com/office/drawing/2014/main" id="{E5DCC6D1-81A6-896B-0B9E-D25EE410336D}"/>
              </a:ext>
            </a:extLst>
          </p:cNvPr>
          <p:cNvSpPr txBox="1"/>
          <p:nvPr userDrawn="1"/>
        </p:nvSpPr>
        <p:spPr>
          <a:xfrm>
            <a:off x="193394" y="5296958"/>
            <a:ext cx="4315829" cy="271934"/>
          </a:xfrm>
          <a:prstGeom prst="rect">
            <a:avLst/>
          </a:prstGeom>
          <a:noFill/>
        </p:spPr>
        <p:txBody>
          <a:bodyPr wrap="square" rtlCol="0">
            <a:spAutoFit/>
          </a:bodyPr>
          <a:lstStyle/>
          <a:p>
            <a:pPr algn="l"/>
            <a:r>
              <a:rPr lang="en-CA" sz="1167" b="0" i="0" dirty="0">
                <a:solidFill>
                  <a:schemeClr val="tx2"/>
                </a:solidFill>
                <a:effectLst/>
                <a:latin typeface="+mn-lt"/>
              </a:rPr>
              <a:t>© </a:t>
            </a:r>
            <a:r>
              <a:rPr lang="en-CA" sz="1000" dirty="0">
                <a:solidFill>
                  <a:schemeClr val="tx2"/>
                </a:solidFill>
                <a:latin typeface="+mn-lt"/>
              </a:rPr>
              <a:t>Copyright 2022 Querida Collective</a:t>
            </a:r>
          </a:p>
        </p:txBody>
      </p:sp>
      <p:sp>
        <p:nvSpPr>
          <p:cNvPr id="8" name="Text Placeholder 20">
            <a:extLst>
              <a:ext uri="{FF2B5EF4-FFF2-40B4-BE49-F238E27FC236}">
                <a16:creationId xmlns:a16="http://schemas.microsoft.com/office/drawing/2014/main" id="{47F574F5-A5D4-03A0-E40D-B1B8AC26A4BA}"/>
              </a:ext>
            </a:extLst>
          </p:cNvPr>
          <p:cNvSpPr>
            <a:spLocks noGrp="1"/>
          </p:cNvSpPr>
          <p:nvPr>
            <p:ph type="body" sz="quarter" idx="14"/>
          </p:nvPr>
        </p:nvSpPr>
        <p:spPr>
          <a:xfrm>
            <a:off x="5244450" y="5301293"/>
            <a:ext cx="4259551" cy="413709"/>
          </a:xfrm>
          <a:prstGeom prst="rect">
            <a:avLst/>
          </a:prstGeom>
        </p:spPr>
        <p:txBody>
          <a:bodyPr/>
          <a:lstStyle>
            <a:lvl1pPr algn="r">
              <a:defRPr sz="1111">
                <a:solidFill>
                  <a:schemeClr val="tx1"/>
                </a:solidFill>
                <a:latin typeface="+mn-lt"/>
              </a:defRPr>
            </a:lvl1pPr>
          </a:lstStyle>
          <a:p>
            <a:pPr lvl="0"/>
            <a:r>
              <a:rPr lang="en-US" dirty="0"/>
              <a:t>Click to edit Master text styles</a:t>
            </a:r>
            <a:endParaRPr lang="en-CA" dirty="0"/>
          </a:p>
        </p:txBody>
      </p:sp>
      <p:sp>
        <p:nvSpPr>
          <p:cNvPr id="11" name="Google Shape;16;p30">
            <a:extLst>
              <a:ext uri="{FF2B5EF4-FFF2-40B4-BE49-F238E27FC236}">
                <a16:creationId xmlns:a16="http://schemas.microsoft.com/office/drawing/2014/main" id="{66A70B9F-CF99-B894-2FC3-1831956BB0F3}"/>
              </a:ext>
            </a:extLst>
          </p:cNvPr>
          <p:cNvSpPr txBox="1">
            <a:spLocks noGrp="1"/>
          </p:cNvSpPr>
          <p:nvPr>
            <p:ph type="sldNum" idx="12"/>
          </p:nvPr>
        </p:nvSpPr>
        <p:spPr>
          <a:xfrm>
            <a:off x="9504001" y="5298941"/>
            <a:ext cx="406607" cy="425416"/>
          </a:xfrm>
          <a:prstGeom prst="rect">
            <a:avLst/>
          </a:prstGeom>
          <a:solidFill>
            <a:schemeClr val="tx2"/>
          </a:solidFill>
          <a:ln>
            <a:noFill/>
          </a:ln>
        </p:spPr>
        <p:txBody>
          <a:bodyPr spcFirstLastPara="1" wrap="square" lIns="71100" tIns="54000" rIns="71100" bIns="35550" anchor="t" anchorCtr="0">
            <a:noAutofit/>
          </a:bodyPr>
          <a:lstStyle>
            <a:lvl1pPr marL="0" marR="0" lvl="0" indent="0" algn="ctr">
              <a:lnSpc>
                <a:spcPct val="100000"/>
              </a:lnSpc>
              <a:spcBef>
                <a:spcPts val="0"/>
              </a:spcBef>
              <a:spcAft>
                <a:spcPts val="0"/>
              </a:spcAft>
              <a:buClr>
                <a:srgbClr val="000000"/>
              </a:buClr>
              <a:buSzPts val="900"/>
              <a:buFont typeface="Arial"/>
              <a:buNone/>
              <a:defRPr sz="1222" b="0" i="0" u="none" strike="noStrike" cap="none">
                <a:solidFill>
                  <a:schemeClr val="bg2"/>
                </a:solidFill>
                <a:latin typeface="+mn-lt"/>
                <a:ea typeface="Baskerville Old Face" panose="02020602080505020303" pitchFamily="18" charset="0"/>
                <a:cs typeface="Baskerville Old Face" panose="02020602080505020303" pitchFamily="18" charset="0"/>
                <a:sym typeface="Montserrat Medium"/>
              </a:defRPr>
            </a:lvl1pPr>
            <a:lvl2pPr marL="0" marR="0" lvl="1"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2pPr>
            <a:lvl3pPr marL="0" marR="0" lvl="2"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3pPr>
            <a:lvl4pPr marL="0" marR="0" lvl="3"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4pPr>
            <a:lvl5pPr marL="0" marR="0" lvl="4"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5pPr>
            <a:lvl6pPr marL="0" marR="0" lvl="5"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6pPr>
            <a:lvl7pPr marL="0" marR="0" lvl="6"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7pPr>
            <a:lvl8pPr marL="0" marR="0" lvl="7"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8pPr>
            <a:lvl9pPr marL="0" marR="0" lvl="8"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9pPr>
          </a:lstStyle>
          <a:p>
            <a:fld id="{00000000-1234-1234-1234-123412341234}" type="slidenum">
              <a:rPr lang="en-US" smtClean="0"/>
              <a:pPr/>
              <a:t>‹#›</a:t>
            </a:fld>
            <a:endParaRPr lang="en-US" dirty="0"/>
          </a:p>
        </p:txBody>
      </p:sp>
      <p:sp>
        <p:nvSpPr>
          <p:cNvPr id="23" name="Text Placeholder 5">
            <a:extLst>
              <a:ext uri="{FF2B5EF4-FFF2-40B4-BE49-F238E27FC236}">
                <a16:creationId xmlns:a16="http://schemas.microsoft.com/office/drawing/2014/main" id="{3E5C6179-BB44-650E-BF9F-AB379D1601B3}"/>
              </a:ext>
            </a:extLst>
          </p:cNvPr>
          <p:cNvSpPr>
            <a:spLocks noGrp="1"/>
          </p:cNvSpPr>
          <p:nvPr>
            <p:ph type="body" sz="quarter" idx="10"/>
          </p:nvPr>
        </p:nvSpPr>
        <p:spPr>
          <a:xfrm>
            <a:off x="-5422" y="681702"/>
            <a:ext cx="4205833" cy="3783780"/>
          </a:xfrm>
          <a:prstGeom prst="rect">
            <a:avLst/>
          </a:prstGeom>
          <a:solidFill>
            <a:schemeClr val="bg2">
              <a:alpha val="90000"/>
            </a:schemeClr>
          </a:solidFill>
        </p:spPr>
        <p:txBody>
          <a:bodyPr lIns="360000" tIns="360000" rIns="360000" bIns="360000"/>
          <a:lstStyle>
            <a:lvl1pPr>
              <a:lnSpc>
                <a:spcPct val="150000"/>
              </a:lnSpc>
              <a:defRPr sz="1556" b="0">
                <a:solidFill>
                  <a:schemeClr val="tx1"/>
                </a:solidFill>
                <a:latin typeface="+mn-lt"/>
              </a:defRPr>
            </a:lvl1pPr>
            <a:lvl2pPr>
              <a:lnSpc>
                <a:spcPct val="150000"/>
              </a:lnSpc>
              <a:defRPr sz="1333">
                <a:solidFill>
                  <a:schemeClr val="accent6">
                    <a:lumMod val="10000"/>
                  </a:schemeClr>
                </a:solidFill>
                <a:latin typeface="+mn-lt"/>
              </a:defRPr>
            </a:lvl2pPr>
            <a:lvl3pPr marL="317484" indent="-317484">
              <a:lnSpc>
                <a:spcPct val="150000"/>
              </a:lnSpc>
              <a:buFontTx/>
              <a:buBlip>
                <a:blip r:embed="rId2"/>
              </a:buBlip>
              <a:defRPr sz="1333">
                <a:solidFill>
                  <a:schemeClr val="accent6">
                    <a:lumMod val="10000"/>
                  </a:schemeClr>
                </a:solidFill>
                <a:latin typeface="+mn-lt"/>
              </a:defRPr>
            </a:lvl3pPr>
            <a:lvl4pPr marL="317484" indent="-317484">
              <a:lnSpc>
                <a:spcPct val="150000"/>
              </a:lnSpc>
              <a:buFontTx/>
              <a:buBlip>
                <a:blip r:embed="rId3"/>
              </a:buBlip>
              <a:defRPr sz="1333">
                <a:solidFill>
                  <a:schemeClr val="accent6">
                    <a:lumMod val="10000"/>
                  </a:schemeClr>
                </a:solidFill>
                <a:latin typeface="+mn-lt"/>
              </a:defRPr>
            </a:lvl4pPr>
            <a:lvl5pPr>
              <a:lnSpc>
                <a:spcPct val="150000"/>
              </a:lnSpc>
              <a:defRPr sz="1333">
                <a:solidFill>
                  <a:schemeClr val="accent6">
                    <a:lumMod val="10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8693279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1" preserve="1" userDrawn="1">
  <p:cSld name="Standard content slide A">
    <p:spTree>
      <p:nvGrpSpPr>
        <p:cNvPr id="1" name="Shape 48"/>
        <p:cNvGrpSpPr/>
        <p:nvPr/>
      </p:nvGrpSpPr>
      <p:grpSpPr>
        <a:xfrm>
          <a:off x="0" y="0"/>
          <a:ext cx="0" cy="0"/>
          <a:chOff x="0" y="0"/>
          <a:chExt cx="0" cy="0"/>
        </a:xfrm>
      </p:grpSpPr>
      <p:sp>
        <p:nvSpPr>
          <p:cNvPr id="4" name="Google Shape;15;p30">
            <a:extLst>
              <a:ext uri="{FF2B5EF4-FFF2-40B4-BE49-F238E27FC236}">
                <a16:creationId xmlns:a16="http://schemas.microsoft.com/office/drawing/2014/main" id="{16A9E9A2-9710-0D68-7A20-AA3B12283B9D}"/>
              </a:ext>
            </a:extLst>
          </p:cNvPr>
          <p:cNvSpPr txBox="1">
            <a:spLocks noGrp="1"/>
          </p:cNvSpPr>
          <p:nvPr>
            <p:ph type="subTitle" idx="1"/>
          </p:nvPr>
        </p:nvSpPr>
        <p:spPr>
          <a:xfrm>
            <a:off x="304000" y="58553"/>
            <a:ext cx="6456000" cy="718775"/>
          </a:xfrm>
          <a:prstGeom prst="rect">
            <a:avLst/>
          </a:prstGeom>
          <a:noFill/>
          <a:ln>
            <a:noFill/>
          </a:ln>
        </p:spPr>
        <p:txBody>
          <a:bodyPr spcFirstLastPara="1" wrap="square" lIns="71100" tIns="35550" rIns="71100" bIns="35550" anchor="ctr" anchorCtr="0">
            <a:normAutofit/>
          </a:bodyPr>
          <a:lstStyle>
            <a:lvl1pPr marR="0" lvl="0" algn="l" rtl="0">
              <a:lnSpc>
                <a:spcPct val="90000"/>
              </a:lnSpc>
              <a:spcBef>
                <a:spcPts val="889"/>
              </a:spcBef>
              <a:spcAft>
                <a:spcPts val="0"/>
              </a:spcAft>
              <a:buClr>
                <a:srgbClr val="2D3E50"/>
              </a:buClr>
              <a:buSzPts val="1800"/>
              <a:buFont typeface="Montserrat"/>
              <a:buNone/>
              <a:defRPr sz="2222" b="0" i="0" u="none" strike="noStrike" cap="none">
                <a:solidFill>
                  <a:schemeClr val="tx1"/>
                </a:solidFill>
                <a:latin typeface="+mn-lt"/>
                <a:ea typeface="Baskerville Old Face" panose="02020602080505020303" pitchFamily="18" charset="0"/>
                <a:cs typeface="Baskerville Old Face" panose="02020602080505020303" pitchFamily="18" charset="0"/>
                <a:sym typeface="Montserrat"/>
              </a:defRPr>
            </a:lvl1pPr>
            <a:lvl2pPr marR="0" lvl="1" algn="ctr" rtl="0">
              <a:lnSpc>
                <a:spcPct val="90000"/>
              </a:lnSpc>
              <a:spcBef>
                <a:spcPts val="444"/>
              </a:spcBef>
              <a:spcAft>
                <a:spcPts val="0"/>
              </a:spcAft>
              <a:buClr>
                <a:schemeClr val="dk1"/>
              </a:buClr>
              <a:buSzPts val="1600"/>
              <a:buFont typeface="Arial"/>
              <a:buNone/>
              <a:defRPr sz="1778" b="0" i="0" u="none" strike="noStrike" cap="none">
                <a:solidFill>
                  <a:srgbClr val="000000"/>
                </a:solidFill>
                <a:latin typeface="Arial"/>
                <a:ea typeface="Arial"/>
                <a:cs typeface="Arial"/>
                <a:sym typeface="Arial"/>
              </a:defRPr>
            </a:lvl2pPr>
            <a:lvl3pPr marR="0" lvl="2" algn="ctr" rtl="0">
              <a:lnSpc>
                <a:spcPct val="90000"/>
              </a:lnSpc>
              <a:spcBef>
                <a:spcPts val="444"/>
              </a:spcBef>
              <a:spcAft>
                <a:spcPts val="0"/>
              </a:spcAft>
              <a:buClr>
                <a:schemeClr val="dk1"/>
              </a:buClr>
              <a:buSzPts val="1400"/>
              <a:buFont typeface="Arial"/>
              <a:buNone/>
              <a:defRPr sz="1556" b="0" i="0" u="none" strike="noStrike" cap="none">
                <a:solidFill>
                  <a:srgbClr val="000000"/>
                </a:solidFill>
                <a:latin typeface="Arial"/>
                <a:ea typeface="Arial"/>
                <a:cs typeface="Arial"/>
                <a:sym typeface="Arial"/>
              </a:defRPr>
            </a:lvl3pPr>
            <a:lvl4pPr marR="0" lvl="3"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4pPr>
            <a:lvl5pPr marR="0" lvl="4"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5pPr>
            <a:lvl6pPr marR="0" lvl="5"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6pPr>
            <a:lvl7pPr marR="0" lvl="6"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7pPr>
            <a:lvl8pPr marR="0" lvl="7"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8pPr>
            <a:lvl9pPr marR="0" lvl="8"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9pPr>
          </a:lstStyle>
          <a:p>
            <a:endParaRPr dirty="0"/>
          </a:p>
        </p:txBody>
      </p:sp>
      <p:sp>
        <p:nvSpPr>
          <p:cNvPr id="6" name="Text Placeholder 5">
            <a:extLst>
              <a:ext uri="{FF2B5EF4-FFF2-40B4-BE49-F238E27FC236}">
                <a16:creationId xmlns:a16="http://schemas.microsoft.com/office/drawing/2014/main" id="{59A1150D-F50F-DC4C-29CE-A4EF5F8F8CAB}"/>
              </a:ext>
            </a:extLst>
          </p:cNvPr>
          <p:cNvSpPr>
            <a:spLocks noGrp="1"/>
          </p:cNvSpPr>
          <p:nvPr>
            <p:ph type="body" sz="quarter" idx="10"/>
          </p:nvPr>
        </p:nvSpPr>
        <p:spPr>
          <a:xfrm>
            <a:off x="303389" y="965201"/>
            <a:ext cx="9200444" cy="4233863"/>
          </a:xfrm>
          <a:prstGeom prst="rect">
            <a:avLst/>
          </a:prstGeom>
        </p:spPr>
        <p:txBody>
          <a:bodyPr/>
          <a:lstStyle>
            <a:lvl1pPr>
              <a:lnSpc>
                <a:spcPct val="150000"/>
              </a:lnSpc>
              <a:defRPr sz="1778" b="0">
                <a:solidFill>
                  <a:schemeClr val="bg1"/>
                </a:solidFill>
                <a:latin typeface="+mn-lt"/>
              </a:defRPr>
            </a:lvl1pPr>
            <a:lvl2pPr>
              <a:lnSpc>
                <a:spcPct val="150000"/>
              </a:lnSpc>
              <a:defRPr sz="1556">
                <a:solidFill>
                  <a:schemeClr val="accent6">
                    <a:lumMod val="25000"/>
                  </a:schemeClr>
                </a:solidFill>
                <a:latin typeface="+mn-lt"/>
              </a:defRPr>
            </a:lvl2pPr>
            <a:lvl3pPr marL="317497" indent="-317497">
              <a:lnSpc>
                <a:spcPct val="150000"/>
              </a:lnSpc>
              <a:buFontTx/>
              <a:buBlip>
                <a:blip r:embed="rId2"/>
              </a:buBlip>
              <a:defRPr sz="1556">
                <a:solidFill>
                  <a:schemeClr val="accent6">
                    <a:lumMod val="25000"/>
                  </a:schemeClr>
                </a:solidFill>
                <a:latin typeface="+mn-lt"/>
              </a:defRPr>
            </a:lvl3pPr>
            <a:lvl4pPr marL="317497" indent="-317497">
              <a:lnSpc>
                <a:spcPct val="150000"/>
              </a:lnSpc>
              <a:buFontTx/>
              <a:buBlip>
                <a:blip r:embed="rId3"/>
              </a:buBlip>
              <a:defRPr sz="1556">
                <a:solidFill>
                  <a:schemeClr val="accent6">
                    <a:lumMod val="25000"/>
                  </a:schemeClr>
                </a:solidFill>
                <a:latin typeface="+mn-lt"/>
              </a:defRPr>
            </a:lvl4pPr>
            <a:lvl5pPr>
              <a:lnSpc>
                <a:spcPct val="150000"/>
              </a:lnSpc>
              <a:defRPr sz="1556">
                <a:solidFill>
                  <a:schemeClr val="accent6">
                    <a:lumMod val="25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Box 6">
            <a:extLst>
              <a:ext uri="{FF2B5EF4-FFF2-40B4-BE49-F238E27FC236}">
                <a16:creationId xmlns:a16="http://schemas.microsoft.com/office/drawing/2014/main" id="{67A8548F-B29B-63C9-5C40-83FF62722341}"/>
              </a:ext>
            </a:extLst>
          </p:cNvPr>
          <p:cNvSpPr txBox="1"/>
          <p:nvPr userDrawn="1"/>
        </p:nvSpPr>
        <p:spPr>
          <a:xfrm>
            <a:off x="193393" y="5296958"/>
            <a:ext cx="4315829" cy="271934"/>
          </a:xfrm>
          <a:prstGeom prst="rect">
            <a:avLst/>
          </a:prstGeom>
          <a:noFill/>
        </p:spPr>
        <p:txBody>
          <a:bodyPr wrap="square" rtlCol="0">
            <a:spAutoFit/>
          </a:bodyPr>
          <a:lstStyle/>
          <a:p>
            <a:pPr algn="l"/>
            <a:r>
              <a:rPr lang="en-CA" sz="1167" b="0" i="0" dirty="0">
                <a:solidFill>
                  <a:schemeClr val="tx2"/>
                </a:solidFill>
                <a:effectLst/>
                <a:latin typeface="+mn-lt"/>
              </a:rPr>
              <a:t>© </a:t>
            </a:r>
            <a:r>
              <a:rPr lang="en-CA" sz="1000" dirty="0">
                <a:solidFill>
                  <a:schemeClr val="tx2"/>
                </a:solidFill>
                <a:latin typeface="+mn-lt"/>
              </a:rPr>
              <a:t>Copyright 2023 Querida Leadership</a:t>
            </a:r>
          </a:p>
        </p:txBody>
      </p:sp>
      <p:sp>
        <p:nvSpPr>
          <p:cNvPr id="8" name="Text Placeholder 20">
            <a:extLst>
              <a:ext uri="{FF2B5EF4-FFF2-40B4-BE49-F238E27FC236}">
                <a16:creationId xmlns:a16="http://schemas.microsoft.com/office/drawing/2014/main" id="{6E706486-5029-432D-6B4D-99BB0945D77D}"/>
              </a:ext>
            </a:extLst>
          </p:cNvPr>
          <p:cNvSpPr>
            <a:spLocks noGrp="1"/>
          </p:cNvSpPr>
          <p:nvPr>
            <p:ph type="body" sz="quarter" idx="14"/>
          </p:nvPr>
        </p:nvSpPr>
        <p:spPr>
          <a:xfrm>
            <a:off x="5244449" y="5301292"/>
            <a:ext cx="4259551" cy="413709"/>
          </a:xfrm>
          <a:prstGeom prst="rect">
            <a:avLst/>
          </a:prstGeom>
        </p:spPr>
        <p:txBody>
          <a:bodyPr/>
          <a:lstStyle>
            <a:lvl1pPr algn="r">
              <a:defRPr sz="1111">
                <a:solidFill>
                  <a:schemeClr val="tx1"/>
                </a:solidFill>
                <a:latin typeface="+mn-lt"/>
              </a:defRPr>
            </a:lvl1pPr>
          </a:lstStyle>
          <a:p>
            <a:pPr lvl="0"/>
            <a:r>
              <a:rPr lang="en-US" dirty="0"/>
              <a:t>Click to edit Master text styles</a:t>
            </a:r>
            <a:endParaRPr lang="en-CA" dirty="0"/>
          </a:p>
        </p:txBody>
      </p:sp>
      <p:sp>
        <p:nvSpPr>
          <p:cNvPr id="9" name="Google Shape;16;p30">
            <a:extLst>
              <a:ext uri="{FF2B5EF4-FFF2-40B4-BE49-F238E27FC236}">
                <a16:creationId xmlns:a16="http://schemas.microsoft.com/office/drawing/2014/main" id="{84235CC5-82C9-23DD-408D-EECC3CC8C4B5}"/>
              </a:ext>
            </a:extLst>
          </p:cNvPr>
          <p:cNvSpPr txBox="1">
            <a:spLocks noGrp="1"/>
          </p:cNvSpPr>
          <p:nvPr>
            <p:ph type="sldNum" idx="12"/>
          </p:nvPr>
        </p:nvSpPr>
        <p:spPr>
          <a:xfrm>
            <a:off x="9504000" y="5298941"/>
            <a:ext cx="406607" cy="425416"/>
          </a:xfrm>
          <a:prstGeom prst="rect">
            <a:avLst/>
          </a:prstGeom>
          <a:solidFill>
            <a:schemeClr val="tx2"/>
          </a:solidFill>
          <a:ln>
            <a:noFill/>
          </a:ln>
        </p:spPr>
        <p:txBody>
          <a:bodyPr spcFirstLastPara="1" wrap="square" lIns="71100" tIns="54000" rIns="71100" bIns="35550" anchor="t" anchorCtr="0">
            <a:noAutofit/>
          </a:bodyPr>
          <a:lstStyle>
            <a:lvl1pPr marL="0" marR="0" lvl="0" indent="0" algn="ctr">
              <a:lnSpc>
                <a:spcPct val="100000"/>
              </a:lnSpc>
              <a:spcBef>
                <a:spcPts val="0"/>
              </a:spcBef>
              <a:spcAft>
                <a:spcPts val="0"/>
              </a:spcAft>
              <a:buClr>
                <a:srgbClr val="000000"/>
              </a:buClr>
              <a:buSzPts val="900"/>
              <a:buFont typeface="Arial"/>
              <a:buNone/>
              <a:defRPr sz="1222" b="0" i="0" u="none" strike="noStrike" cap="none">
                <a:solidFill>
                  <a:schemeClr val="bg2"/>
                </a:solidFill>
                <a:latin typeface="+mn-lt"/>
                <a:ea typeface="Baskerville Old Face" panose="02020602080505020303" pitchFamily="18" charset="0"/>
                <a:cs typeface="Baskerville Old Face" panose="02020602080505020303" pitchFamily="18" charset="0"/>
                <a:sym typeface="Montserrat Medium"/>
              </a:defRPr>
            </a:lvl1pPr>
            <a:lvl2pPr marL="0" marR="0" lvl="1"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2pPr>
            <a:lvl3pPr marL="0" marR="0" lvl="2"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3pPr>
            <a:lvl4pPr marL="0" marR="0" lvl="3"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4pPr>
            <a:lvl5pPr marL="0" marR="0" lvl="4"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5pPr>
            <a:lvl6pPr marL="0" marR="0" lvl="5"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6pPr>
            <a:lvl7pPr marL="0" marR="0" lvl="6"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7pPr>
            <a:lvl8pPr marL="0" marR="0" lvl="7"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8pPr>
            <a:lvl9pPr marL="0" marR="0" lvl="8"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9pPr>
          </a:lstStyle>
          <a:p>
            <a:fld id="{00000000-1234-1234-1234-123412341234}" type="slidenum">
              <a:rPr lang="en-US" smtClean="0"/>
              <a:pPr/>
              <a:t>‹#›</a:t>
            </a:fld>
            <a:endParaRPr lang="en-US" dirty="0"/>
          </a:p>
        </p:txBody>
      </p:sp>
      <p:cxnSp>
        <p:nvCxnSpPr>
          <p:cNvPr id="13" name="Straight Connector 12">
            <a:extLst>
              <a:ext uri="{FF2B5EF4-FFF2-40B4-BE49-F238E27FC236}">
                <a16:creationId xmlns:a16="http://schemas.microsoft.com/office/drawing/2014/main" id="{D31FFC72-4C02-5005-4B88-A4EF2E8E8ABE}"/>
              </a:ext>
            </a:extLst>
          </p:cNvPr>
          <p:cNvCxnSpPr>
            <a:cxnSpLocks/>
          </p:cNvCxnSpPr>
          <p:nvPr userDrawn="1"/>
        </p:nvCxnSpPr>
        <p:spPr>
          <a:xfrm flipV="1">
            <a:off x="0" y="770127"/>
            <a:ext cx="3037389" cy="72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8" name="Picture 17" descr="Logo, company name&#10;&#10;Description automatically generated">
            <a:extLst>
              <a:ext uri="{FF2B5EF4-FFF2-40B4-BE49-F238E27FC236}">
                <a16:creationId xmlns:a16="http://schemas.microsoft.com/office/drawing/2014/main" id="{B8B17901-446E-900D-975E-A7D5E6A0DB02}"/>
              </a:ext>
            </a:extLst>
          </p:cNvPr>
          <p:cNvPicPr>
            <a:picLocks noChangeAspect="1"/>
          </p:cNvPicPr>
          <p:nvPr userDrawn="1"/>
        </p:nvPicPr>
        <p:blipFill>
          <a:blip r:embed="rId4"/>
          <a:stretch>
            <a:fillRect/>
          </a:stretch>
        </p:blipFill>
        <p:spPr>
          <a:xfrm>
            <a:off x="7633385" y="60143"/>
            <a:ext cx="2277222" cy="717184"/>
          </a:xfrm>
          <a:prstGeom prst="rect">
            <a:avLst/>
          </a:prstGeom>
        </p:spPr>
      </p:pic>
      <p:pic>
        <p:nvPicPr>
          <p:cNvPr id="20" name="Picture 19" descr="A picture containing building, dome&#10;&#10;Description automatically generated">
            <a:extLst>
              <a:ext uri="{FF2B5EF4-FFF2-40B4-BE49-F238E27FC236}">
                <a16:creationId xmlns:a16="http://schemas.microsoft.com/office/drawing/2014/main" id="{8F6322A2-3297-C5C4-DF1B-D1DF07DF0435}"/>
              </a:ext>
            </a:extLst>
          </p:cNvPr>
          <p:cNvPicPr>
            <a:picLocks noChangeAspect="1"/>
          </p:cNvPicPr>
          <p:nvPr userDrawn="1"/>
        </p:nvPicPr>
        <p:blipFill>
          <a:blip r:embed="rId5">
            <a:alphaModFix amt="20000"/>
          </a:blip>
          <a:stretch>
            <a:fillRect/>
          </a:stretch>
        </p:blipFill>
        <p:spPr>
          <a:xfrm>
            <a:off x="8100911" y="1201118"/>
            <a:ext cx="4118178" cy="3762026"/>
          </a:xfrm>
          <a:prstGeom prst="rect">
            <a:avLst/>
          </a:prstGeom>
        </p:spPr>
      </p:pic>
    </p:spTree>
    <p:extLst>
      <p:ext uri="{BB962C8B-B14F-4D97-AF65-F5344CB8AC3E}">
        <p14:creationId xmlns:p14="http://schemas.microsoft.com/office/powerpoint/2010/main" val="442699558"/>
      </p:ext>
    </p:extLst>
  </p:cSld>
  <p:clrMapOvr>
    <a:masterClrMapping/>
  </p:clrMapOvr>
  <p:extLst>
    <p:ext uri="{DCECCB84-F9BA-43D5-87BE-67443E8EF086}">
      <p15:sldGuideLst xmlns:p15="http://schemas.microsoft.com/office/powerpoint/2012/main">
        <p15:guide id="1" orient="horz" pos="1800" userDrawn="1">
          <p15:clr>
            <a:srgbClr val="FBAE40"/>
          </p15:clr>
        </p15:guide>
        <p15:guide id="2" pos="320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410B1-80DF-43A7-AF1F-84065E46B0F0}"/>
              </a:ext>
            </a:extLst>
          </p:cNvPr>
          <p:cNvSpPr>
            <a:spLocks noGrp="1"/>
          </p:cNvSpPr>
          <p:nvPr>
            <p:ph type="ctrTitle"/>
          </p:nvPr>
        </p:nvSpPr>
        <p:spPr>
          <a:xfrm>
            <a:off x="1270000" y="935302"/>
            <a:ext cx="7620000" cy="1989667"/>
          </a:xfrm>
        </p:spPr>
        <p:txBody>
          <a:bodyPr anchor="b"/>
          <a:lstStyle>
            <a:lvl1pPr algn="ctr">
              <a:defRPr sz="5000"/>
            </a:lvl1pPr>
          </a:lstStyle>
          <a:p>
            <a:r>
              <a:rPr lang="en-US"/>
              <a:t>Click to edit Master title style</a:t>
            </a:r>
          </a:p>
        </p:txBody>
      </p:sp>
      <p:sp>
        <p:nvSpPr>
          <p:cNvPr id="3" name="Subtitle 2">
            <a:extLst>
              <a:ext uri="{FF2B5EF4-FFF2-40B4-BE49-F238E27FC236}">
                <a16:creationId xmlns:a16="http://schemas.microsoft.com/office/drawing/2014/main" id="{5193E1C9-247D-4984-8D9D-488555DFC0A8}"/>
              </a:ext>
            </a:extLst>
          </p:cNvPr>
          <p:cNvSpPr>
            <a:spLocks noGrp="1"/>
          </p:cNvSpPr>
          <p:nvPr>
            <p:ph type="subTitle" idx="1"/>
          </p:nvPr>
        </p:nvSpPr>
        <p:spPr>
          <a:xfrm>
            <a:off x="1270000" y="3001698"/>
            <a:ext cx="7620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p>
        </p:txBody>
      </p:sp>
      <p:sp>
        <p:nvSpPr>
          <p:cNvPr id="4" name="Date Placeholder 3">
            <a:extLst>
              <a:ext uri="{FF2B5EF4-FFF2-40B4-BE49-F238E27FC236}">
                <a16:creationId xmlns:a16="http://schemas.microsoft.com/office/drawing/2014/main" id="{2C4BA362-2849-49F3-8DCB-540B0B435545}"/>
              </a:ext>
            </a:extLst>
          </p:cNvPr>
          <p:cNvSpPr>
            <a:spLocks noGrp="1"/>
          </p:cNvSpPr>
          <p:nvPr>
            <p:ph type="dt" sz="half" idx="10"/>
          </p:nvPr>
        </p:nvSpPr>
        <p:spPr/>
        <p:txBody>
          <a:bodyPr/>
          <a:lstStyle/>
          <a:p>
            <a:fld id="{5476A937-51A9-4DAB-9278-E5F41E6E646A}" type="datetimeFigureOut">
              <a:rPr lang="en-US" smtClean="0"/>
              <a:t>3/25/2023</a:t>
            </a:fld>
            <a:endParaRPr lang="en-US"/>
          </a:p>
        </p:txBody>
      </p:sp>
      <p:sp>
        <p:nvSpPr>
          <p:cNvPr id="5" name="Footer Placeholder 4">
            <a:extLst>
              <a:ext uri="{FF2B5EF4-FFF2-40B4-BE49-F238E27FC236}">
                <a16:creationId xmlns:a16="http://schemas.microsoft.com/office/drawing/2014/main" id="{014C8DAE-7A23-4B47-91A9-EF135A0EC5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E987A7-52D4-4B1F-BBE7-F2A174D09C9A}"/>
              </a:ext>
            </a:extLst>
          </p:cNvPr>
          <p:cNvSpPr>
            <a:spLocks noGrp="1"/>
          </p:cNvSpPr>
          <p:nvPr>
            <p:ph type="sldNum" sz="quarter" idx="12"/>
          </p:nvPr>
        </p:nvSpPr>
        <p:spPr/>
        <p:txBody>
          <a:bodyPr/>
          <a:lstStyle/>
          <a:p>
            <a:fld id="{9E008FB1-61CC-4C4B-8631-59D5385E8AAA}" type="slidenum">
              <a:rPr lang="en-US" smtClean="0"/>
              <a:t>‹#›</a:t>
            </a:fld>
            <a:endParaRPr lang="en-US"/>
          </a:p>
        </p:txBody>
      </p:sp>
    </p:spTree>
    <p:extLst>
      <p:ext uri="{BB962C8B-B14F-4D97-AF65-F5344CB8AC3E}">
        <p14:creationId xmlns:p14="http://schemas.microsoft.com/office/powerpoint/2010/main" val="2714674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96891-6670-4CDD-A20D-42769D6EA3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C7BCA-F7BB-49ED-8BDA-F37FEF9DF5C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0EA8D-B666-44C5-A7C6-08AD9F356A9B}"/>
              </a:ext>
            </a:extLst>
          </p:cNvPr>
          <p:cNvSpPr>
            <a:spLocks noGrp="1"/>
          </p:cNvSpPr>
          <p:nvPr>
            <p:ph type="dt" sz="half" idx="10"/>
          </p:nvPr>
        </p:nvSpPr>
        <p:spPr/>
        <p:txBody>
          <a:bodyPr/>
          <a:lstStyle/>
          <a:p>
            <a:fld id="{5476A937-51A9-4DAB-9278-E5F41E6E646A}" type="datetimeFigureOut">
              <a:rPr lang="en-US" smtClean="0"/>
              <a:t>3/25/2023</a:t>
            </a:fld>
            <a:endParaRPr lang="en-US"/>
          </a:p>
        </p:txBody>
      </p:sp>
      <p:sp>
        <p:nvSpPr>
          <p:cNvPr id="5" name="Footer Placeholder 4">
            <a:extLst>
              <a:ext uri="{FF2B5EF4-FFF2-40B4-BE49-F238E27FC236}">
                <a16:creationId xmlns:a16="http://schemas.microsoft.com/office/drawing/2014/main" id="{FDAE6D5E-A57F-46B7-A76B-F7576A7463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E2E20E-7F47-4B78-82A9-6BA8BB185D55}"/>
              </a:ext>
            </a:extLst>
          </p:cNvPr>
          <p:cNvSpPr>
            <a:spLocks noGrp="1"/>
          </p:cNvSpPr>
          <p:nvPr>
            <p:ph type="sldNum" sz="quarter" idx="12"/>
          </p:nvPr>
        </p:nvSpPr>
        <p:spPr/>
        <p:txBody>
          <a:bodyPr/>
          <a:lstStyle/>
          <a:p>
            <a:fld id="{9E008FB1-61CC-4C4B-8631-59D5385E8AAA}" type="slidenum">
              <a:rPr lang="en-US" smtClean="0"/>
              <a:t>‹#›</a:t>
            </a:fld>
            <a:endParaRPr lang="en-US"/>
          </a:p>
        </p:txBody>
      </p:sp>
    </p:spTree>
    <p:extLst>
      <p:ext uri="{BB962C8B-B14F-4D97-AF65-F5344CB8AC3E}">
        <p14:creationId xmlns:p14="http://schemas.microsoft.com/office/powerpoint/2010/main" val="1043886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64D78-E89E-4F56-83E9-EC035E592501}"/>
              </a:ext>
            </a:extLst>
          </p:cNvPr>
          <p:cNvSpPr>
            <a:spLocks noGrp="1"/>
          </p:cNvSpPr>
          <p:nvPr>
            <p:ph type="title"/>
          </p:nvPr>
        </p:nvSpPr>
        <p:spPr>
          <a:xfrm>
            <a:off x="693208" y="1424782"/>
            <a:ext cx="8763000" cy="2377281"/>
          </a:xfrm>
        </p:spPr>
        <p:txBody>
          <a:bodyPr anchor="b"/>
          <a:lstStyle>
            <a:lvl1pPr>
              <a:defRPr sz="5000"/>
            </a:lvl1pPr>
          </a:lstStyle>
          <a:p>
            <a:r>
              <a:rPr lang="en-US"/>
              <a:t>Click to edit Master title style</a:t>
            </a:r>
          </a:p>
        </p:txBody>
      </p:sp>
      <p:sp>
        <p:nvSpPr>
          <p:cNvPr id="3" name="Text Placeholder 2">
            <a:extLst>
              <a:ext uri="{FF2B5EF4-FFF2-40B4-BE49-F238E27FC236}">
                <a16:creationId xmlns:a16="http://schemas.microsoft.com/office/drawing/2014/main" id="{C6446956-DCF9-4F1A-A94A-6A01C34ECF87}"/>
              </a:ext>
            </a:extLst>
          </p:cNvPr>
          <p:cNvSpPr>
            <a:spLocks noGrp="1"/>
          </p:cNvSpPr>
          <p:nvPr>
            <p:ph type="body" idx="1"/>
          </p:nvPr>
        </p:nvSpPr>
        <p:spPr>
          <a:xfrm>
            <a:off x="693208" y="3824553"/>
            <a:ext cx="8763000" cy="1250156"/>
          </a:xfrm>
        </p:spPr>
        <p:txBody>
          <a:bodyPr/>
          <a:lstStyle>
            <a:lvl1pPr marL="0" indent="0">
              <a:buNone/>
              <a:defRPr sz="2000">
                <a:solidFill>
                  <a:schemeClr val="tx1">
                    <a:tint val="75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C64FF-742F-4B30-BB2F-320D5ED802D6}"/>
              </a:ext>
            </a:extLst>
          </p:cNvPr>
          <p:cNvSpPr>
            <a:spLocks noGrp="1"/>
          </p:cNvSpPr>
          <p:nvPr>
            <p:ph type="dt" sz="half" idx="10"/>
          </p:nvPr>
        </p:nvSpPr>
        <p:spPr/>
        <p:txBody>
          <a:bodyPr/>
          <a:lstStyle/>
          <a:p>
            <a:fld id="{5476A937-51A9-4DAB-9278-E5F41E6E646A}" type="datetimeFigureOut">
              <a:rPr lang="en-US" smtClean="0"/>
              <a:t>3/25/2023</a:t>
            </a:fld>
            <a:endParaRPr lang="en-US"/>
          </a:p>
        </p:txBody>
      </p:sp>
      <p:sp>
        <p:nvSpPr>
          <p:cNvPr id="5" name="Footer Placeholder 4">
            <a:extLst>
              <a:ext uri="{FF2B5EF4-FFF2-40B4-BE49-F238E27FC236}">
                <a16:creationId xmlns:a16="http://schemas.microsoft.com/office/drawing/2014/main" id="{85071A23-5F0D-4F56-99FA-A19E52915D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A4D2B9-DD04-424B-BE9B-7C3261A7B8EC}"/>
              </a:ext>
            </a:extLst>
          </p:cNvPr>
          <p:cNvSpPr>
            <a:spLocks noGrp="1"/>
          </p:cNvSpPr>
          <p:nvPr>
            <p:ph type="sldNum" sz="quarter" idx="12"/>
          </p:nvPr>
        </p:nvSpPr>
        <p:spPr/>
        <p:txBody>
          <a:bodyPr/>
          <a:lstStyle/>
          <a:p>
            <a:fld id="{9E008FB1-61CC-4C4B-8631-59D5385E8AAA}" type="slidenum">
              <a:rPr lang="en-US" smtClean="0"/>
              <a:t>‹#›</a:t>
            </a:fld>
            <a:endParaRPr lang="en-US"/>
          </a:p>
        </p:txBody>
      </p:sp>
    </p:spTree>
    <p:extLst>
      <p:ext uri="{BB962C8B-B14F-4D97-AF65-F5344CB8AC3E}">
        <p14:creationId xmlns:p14="http://schemas.microsoft.com/office/powerpoint/2010/main" val="4861294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590C1-8627-49B2-A955-8393863BA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D626C2-5FF8-49DF-871A-5ECE9537246A}"/>
              </a:ext>
            </a:extLst>
          </p:cNvPr>
          <p:cNvSpPr>
            <a:spLocks noGrp="1"/>
          </p:cNvSpPr>
          <p:nvPr>
            <p:ph sz="half" idx="1"/>
          </p:nvPr>
        </p:nvSpPr>
        <p:spPr>
          <a:xfrm>
            <a:off x="698500" y="1521354"/>
            <a:ext cx="43180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4DF632-FE32-4530-9673-ED9B8E43AA21}"/>
              </a:ext>
            </a:extLst>
          </p:cNvPr>
          <p:cNvSpPr>
            <a:spLocks noGrp="1"/>
          </p:cNvSpPr>
          <p:nvPr>
            <p:ph sz="half" idx="2"/>
          </p:nvPr>
        </p:nvSpPr>
        <p:spPr>
          <a:xfrm>
            <a:off x="5143500" y="1521354"/>
            <a:ext cx="43180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44F870-0E44-4F06-8804-EF634DD36941}"/>
              </a:ext>
            </a:extLst>
          </p:cNvPr>
          <p:cNvSpPr>
            <a:spLocks noGrp="1"/>
          </p:cNvSpPr>
          <p:nvPr>
            <p:ph type="dt" sz="half" idx="10"/>
          </p:nvPr>
        </p:nvSpPr>
        <p:spPr/>
        <p:txBody>
          <a:bodyPr/>
          <a:lstStyle/>
          <a:p>
            <a:fld id="{5476A937-51A9-4DAB-9278-E5F41E6E646A}" type="datetimeFigureOut">
              <a:rPr lang="en-US" smtClean="0"/>
              <a:t>3/25/2023</a:t>
            </a:fld>
            <a:endParaRPr lang="en-US"/>
          </a:p>
        </p:txBody>
      </p:sp>
      <p:sp>
        <p:nvSpPr>
          <p:cNvPr id="6" name="Footer Placeholder 5">
            <a:extLst>
              <a:ext uri="{FF2B5EF4-FFF2-40B4-BE49-F238E27FC236}">
                <a16:creationId xmlns:a16="http://schemas.microsoft.com/office/drawing/2014/main" id="{70B1AB48-639F-4432-B54D-FD9D0CA670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CA2123-93F2-4C22-B194-20E1C7F30C88}"/>
              </a:ext>
            </a:extLst>
          </p:cNvPr>
          <p:cNvSpPr>
            <a:spLocks noGrp="1"/>
          </p:cNvSpPr>
          <p:nvPr>
            <p:ph type="sldNum" sz="quarter" idx="12"/>
          </p:nvPr>
        </p:nvSpPr>
        <p:spPr/>
        <p:txBody>
          <a:bodyPr/>
          <a:lstStyle/>
          <a:p>
            <a:fld id="{9E008FB1-61CC-4C4B-8631-59D5385E8AAA}" type="slidenum">
              <a:rPr lang="en-US" smtClean="0"/>
              <a:t>‹#›</a:t>
            </a:fld>
            <a:endParaRPr lang="en-US"/>
          </a:p>
        </p:txBody>
      </p:sp>
    </p:spTree>
    <p:extLst>
      <p:ext uri="{BB962C8B-B14F-4D97-AF65-F5344CB8AC3E}">
        <p14:creationId xmlns:p14="http://schemas.microsoft.com/office/powerpoint/2010/main" val="33464752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60429-0559-4E12-B434-9E07E5343650}"/>
              </a:ext>
            </a:extLst>
          </p:cNvPr>
          <p:cNvSpPr>
            <a:spLocks noGrp="1"/>
          </p:cNvSpPr>
          <p:nvPr>
            <p:ph type="title"/>
          </p:nvPr>
        </p:nvSpPr>
        <p:spPr>
          <a:xfrm>
            <a:off x="699823" y="304271"/>
            <a:ext cx="8763000" cy="1104636"/>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FDCF4E-D1B2-4248-9871-356D9D65810A}"/>
              </a:ext>
            </a:extLst>
          </p:cNvPr>
          <p:cNvSpPr>
            <a:spLocks noGrp="1"/>
          </p:cNvSpPr>
          <p:nvPr>
            <p:ph type="body" idx="1"/>
          </p:nvPr>
        </p:nvSpPr>
        <p:spPr>
          <a:xfrm>
            <a:off x="699824" y="1400969"/>
            <a:ext cx="4298156"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Edit Master text styles</a:t>
            </a:r>
          </a:p>
        </p:txBody>
      </p:sp>
      <p:sp>
        <p:nvSpPr>
          <p:cNvPr id="4" name="Content Placeholder 3">
            <a:extLst>
              <a:ext uri="{FF2B5EF4-FFF2-40B4-BE49-F238E27FC236}">
                <a16:creationId xmlns:a16="http://schemas.microsoft.com/office/drawing/2014/main" id="{9DF0A900-8389-4432-9CD6-34DF4F650E1A}"/>
              </a:ext>
            </a:extLst>
          </p:cNvPr>
          <p:cNvSpPr>
            <a:spLocks noGrp="1"/>
          </p:cNvSpPr>
          <p:nvPr>
            <p:ph sz="half" idx="2"/>
          </p:nvPr>
        </p:nvSpPr>
        <p:spPr>
          <a:xfrm>
            <a:off x="699824" y="2087563"/>
            <a:ext cx="4298156"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FC6126-0A94-47D7-AD56-8A053BA10FC8}"/>
              </a:ext>
            </a:extLst>
          </p:cNvPr>
          <p:cNvSpPr>
            <a:spLocks noGrp="1"/>
          </p:cNvSpPr>
          <p:nvPr>
            <p:ph type="body" sz="quarter" idx="3"/>
          </p:nvPr>
        </p:nvSpPr>
        <p:spPr>
          <a:xfrm>
            <a:off x="5143500" y="1400969"/>
            <a:ext cx="4319323"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Edit Master text styles</a:t>
            </a:r>
          </a:p>
        </p:txBody>
      </p:sp>
      <p:sp>
        <p:nvSpPr>
          <p:cNvPr id="6" name="Content Placeholder 5">
            <a:extLst>
              <a:ext uri="{FF2B5EF4-FFF2-40B4-BE49-F238E27FC236}">
                <a16:creationId xmlns:a16="http://schemas.microsoft.com/office/drawing/2014/main" id="{C72667A8-3C71-40AE-B422-D634FF690D35}"/>
              </a:ext>
            </a:extLst>
          </p:cNvPr>
          <p:cNvSpPr>
            <a:spLocks noGrp="1"/>
          </p:cNvSpPr>
          <p:nvPr>
            <p:ph sz="quarter" idx="4"/>
          </p:nvPr>
        </p:nvSpPr>
        <p:spPr>
          <a:xfrm>
            <a:off x="5143500" y="2087563"/>
            <a:ext cx="4319323"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5E9403-EF45-43C4-BAC8-7F385725F026}"/>
              </a:ext>
            </a:extLst>
          </p:cNvPr>
          <p:cNvSpPr>
            <a:spLocks noGrp="1"/>
          </p:cNvSpPr>
          <p:nvPr>
            <p:ph type="dt" sz="half" idx="10"/>
          </p:nvPr>
        </p:nvSpPr>
        <p:spPr/>
        <p:txBody>
          <a:bodyPr/>
          <a:lstStyle/>
          <a:p>
            <a:fld id="{5476A937-51A9-4DAB-9278-E5F41E6E646A}" type="datetimeFigureOut">
              <a:rPr lang="en-US" smtClean="0"/>
              <a:t>3/25/2023</a:t>
            </a:fld>
            <a:endParaRPr lang="en-US"/>
          </a:p>
        </p:txBody>
      </p:sp>
      <p:sp>
        <p:nvSpPr>
          <p:cNvPr id="8" name="Footer Placeholder 7">
            <a:extLst>
              <a:ext uri="{FF2B5EF4-FFF2-40B4-BE49-F238E27FC236}">
                <a16:creationId xmlns:a16="http://schemas.microsoft.com/office/drawing/2014/main" id="{1A77B4A1-5204-420E-A960-E4AD39AA39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26B2BB-4917-4658-AF15-11EC03C035DB}"/>
              </a:ext>
            </a:extLst>
          </p:cNvPr>
          <p:cNvSpPr>
            <a:spLocks noGrp="1"/>
          </p:cNvSpPr>
          <p:nvPr>
            <p:ph type="sldNum" sz="quarter" idx="12"/>
          </p:nvPr>
        </p:nvSpPr>
        <p:spPr/>
        <p:txBody>
          <a:bodyPr/>
          <a:lstStyle/>
          <a:p>
            <a:fld id="{9E008FB1-61CC-4C4B-8631-59D5385E8AAA}" type="slidenum">
              <a:rPr lang="en-US" smtClean="0"/>
              <a:t>‹#›</a:t>
            </a:fld>
            <a:endParaRPr lang="en-US"/>
          </a:p>
        </p:txBody>
      </p:sp>
    </p:spTree>
    <p:extLst>
      <p:ext uri="{BB962C8B-B14F-4D97-AF65-F5344CB8AC3E}">
        <p14:creationId xmlns:p14="http://schemas.microsoft.com/office/powerpoint/2010/main" val="33929387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8CBE3-6EC9-4B93-BD9D-0AA71DFDF3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6CB504-2646-4CDF-A53C-61FBEABF0390}"/>
              </a:ext>
            </a:extLst>
          </p:cNvPr>
          <p:cNvSpPr>
            <a:spLocks noGrp="1"/>
          </p:cNvSpPr>
          <p:nvPr>
            <p:ph type="dt" sz="half" idx="10"/>
          </p:nvPr>
        </p:nvSpPr>
        <p:spPr/>
        <p:txBody>
          <a:bodyPr/>
          <a:lstStyle/>
          <a:p>
            <a:fld id="{5476A937-51A9-4DAB-9278-E5F41E6E646A}" type="datetimeFigureOut">
              <a:rPr lang="en-US" smtClean="0"/>
              <a:t>3/25/2023</a:t>
            </a:fld>
            <a:endParaRPr lang="en-US"/>
          </a:p>
        </p:txBody>
      </p:sp>
      <p:sp>
        <p:nvSpPr>
          <p:cNvPr id="4" name="Footer Placeholder 3">
            <a:extLst>
              <a:ext uri="{FF2B5EF4-FFF2-40B4-BE49-F238E27FC236}">
                <a16:creationId xmlns:a16="http://schemas.microsoft.com/office/drawing/2014/main" id="{FA52C447-5015-42F7-A653-39EAB6553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494EC0-9047-438E-9C5F-739DC9F283DA}"/>
              </a:ext>
            </a:extLst>
          </p:cNvPr>
          <p:cNvSpPr>
            <a:spLocks noGrp="1"/>
          </p:cNvSpPr>
          <p:nvPr>
            <p:ph type="sldNum" sz="quarter" idx="12"/>
          </p:nvPr>
        </p:nvSpPr>
        <p:spPr/>
        <p:txBody>
          <a:bodyPr/>
          <a:lstStyle/>
          <a:p>
            <a:fld id="{9E008FB1-61CC-4C4B-8631-59D5385E8AAA}" type="slidenum">
              <a:rPr lang="en-US" smtClean="0"/>
              <a:t>‹#›</a:t>
            </a:fld>
            <a:endParaRPr lang="en-US"/>
          </a:p>
        </p:txBody>
      </p:sp>
    </p:spTree>
    <p:extLst>
      <p:ext uri="{BB962C8B-B14F-4D97-AF65-F5344CB8AC3E}">
        <p14:creationId xmlns:p14="http://schemas.microsoft.com/office/powerpoint/2010/main" val="39888990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E4DF22-D834-4CD1-B429-F4CC4E34758D}"/>
              </a:ext>
            </a:extLst>
          </p:cNvPr>
          <p:cNvSpPr>
            <a:spLocks noGrp="1"/>
          </p:cNvSpPr>
          <p:nvPr>
            <p:ph type="dt" sz="half" idx="10"/>
          </p:nvPr>
        </p:nvSpPr>
        <p:spPr/>
        <p:txBody>
          <a:bodyPr/>
          <a:lstStyle/>
          <a:p>
            <a:fld id="{5476A937-51A9-4DAB-9278-E5F41E6E646A}" type="datetimeFigureOut">
              <a:rPr lang="en-US" smtClean="0"/>
              <a:t>3/25/2023</a:t>
            </a:fld>
            <a:endParaRPr lang="en-US"/>
          </a:p>
        </p:txBody>
      </p:sp>
      <p:sp>
        <p:nvSpPr>
          <p:cNvPr id="3" name="Footer Placeholder 2">
            <a:extLst>
              <a:ext uri="{FF2B5EF4-FFF2-40B4-BE49-F238E27FC236}">
                <a16:creationId xmlns:a16="http://schemas.microsoft.com/office/drawing/2014/main" id="{26DEC185-FACC-4E32-9A67-A05DA94B7A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A49D28-C7C7-4FE0-BBA1-A9917A674F3D}"/>
              </a:ext>
            </a:extLst>
          </p:cNvPr>
          <p:cNvSpPr>
            <a:spLocks noGrp="1"/>
          </p:cNvSpPr>
          <p:nvPr>
            <p:ph type="sldNum" sz="quarter" idx="12"/>
          </p:nvPr>
        </p:nvSpPr>
        <p:spPr/>
        <p:txBody>
          <a:bodyPr/>
          <a:lstStyle/>
          <a:p>
            <a:fld id="{9E008FB1-61CC-4C4B-8631-59D5385E8AAA}" type="slidenum">
              <a:rPr lang="en-US" smtClean="0"/>
              <a:t>‹#›</a:t>
            </a:fld>
            <a:endParaRPr lang="en-US"/>
          </a:p>
        </p:txBody>
      </p:sp>
    </p:spTree>
    <p:extLst>
      <p:ext uri="{BB962C8B-B14F-4D97-AF65-F5344CB8AC3E}">
        <p14:creationId xmlns:p14="http://schemas.microsoft.com/office/powerpoint/2010/main" val="31709568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E51A5-281E-487F-9579-81D2EE0F65E7}"/>
              </a:ext>
            </a:extLst>
          </p:cNvPr>
          <p:cNvSpPr>
            <a:spLocks noGrp="1"/>
          </p:cNvSpPr>
          <p:nvPr>
            <p:ph type="title"/>
          </p:nvPr>
        </p:nvSpPr>
        <p:spPr>
          <a:xfrm>
            <a:off x="699824" y="381000"/>
            <a:ext cx="3276864" cy="1333500"/>
          </a:xfrm>
        </p:spPr>
        <p:txBody>
          <a:bodyPr anchor="b"/>
          <a:lstStyle>
            <a:lvl1pPr>
              <a:defRPr sz="2667"/>
            </a:lvl1pPr>
          </a:lstStyle>
          <a:p>
            <a:r>
              <a:rPr lang="en-US"/>
              <a:t>Click to edit Master title style</a:t>
            </a:r>
          </a:p>
        </p:txBody>
      </p:sp>
      <p:sp>
        <p:nvSpPr>
          <p:cNvPr id="3" name="Content Placeholder 2">
            <a:extLst>
              <a:ext uri="{FF2B5EF4-FFF2-40B4-BE49-F238E27FC236}">
                <a16:creationId xmlns:a16="http://schemas.microsoft.com/office/drawing/2014/main" id="{CC8BAE77-39EE-4111-9F88-1BEB5F883400}"/>
              </a:ext>
            </a:extLst>
          </p:cNvPr>
          <p:cNvSpPr>
            <a:spLocks noGrp="1"/>
          </p:cNvSpPr>
          <p:nvPr>
            <p:ph idx="1"/>
          </p:nvPr>
        </p:nvSpPr>
        <p:spPr>
          <a:xfrm>
            <a:off x="4319323" y="822855"/>
            <a:ext cx="514350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CE0777-9000-45D5-8EC1-F1063055D1CF}"/>
              </a:ext>
            </a:extLst>
          </p:cNvPr>
          <p:cNvSpPr>
            <a:spLocks noGrp="1"/>
          </p:cNvSpPr>
          <p:nvPr>
            <p:ph type="body" sz="half" idx="2"/>
          </p:nvPr>
        </p:nvSpPr>
        <p:spPr>
          <a:xfrm>
            <a:off x="699824" y="1714500"/>
            <a:ext cx="3276864"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Edit Master text styles</a:t>
            </a:r>
          </a:p>
        </p:txBody>
      </p:sp>
      <p:sp>
        <p:nvSpPr>
          <p:cNvPr id="5" name="Date Placeholder 4">
            <a:extLst>
              <a:ext uri="{FF2B5EF4-FFF2-40B4-BE49-F238E27FC236}">
                <a16:creationId xmlns:a16="http://schemas.microsoft.com/office/drawing/2014/main" id="{78DADBCB-D871-4F5E-A42F-14C4CDD0388A}"/>
              </a:ext>
            </a:extLst>
          </p:cNvPr>
          <p:cNvSpPr>
            <a:spLocks noGrp="1"/>
          </p:cNvSpPr>
          <p:nvPr>
            <p:ph type="dt" sz="half" idx="10"/>
          </p:nvPr>
        </p:nvSpPr>
        <p:spPr/>
        <p:txBody>
          <a:bodyPr/>
          <a:lstStyle/>
          <a:p>
            <a:fld id="{5476A937-51A9-4DAB-9278-E5F41E6E646A}" type="datetimeFigureOut">
              <a:rPr lang="en-US" smtClean="0"/>
              <a:t>3/25/2023</a:t>
            </a:fld>
            <a:endParaRPr lang="en-US"/>
          </a:p>
        </p:txBody>
      </p:sp>
      <p:sp>
        <p:nvSpPr>
          <p:cNvPr id="6" name="Footer Placeholder 5">
            <a:extLst>
              <a:ext uri="{FF2B5EF4-FFF2-40B4-BE49-F238E27FC236}">
                <a16:creationId xmlns:a16="http://schemas.microsoft.com/office/drawing/2014/main" id="{1E2F6CCF-97CD-47EE-9B1B-B7E17773B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2CCC83-DD90-4302-9B9D-E120CFC8031D}"/>
              </a:ext>
            </a:extLst>
          </p:cNvPr>
          <p:cNvSpPr>
            <a:spLocks noGrp="1"/>
          </p:cNvSpPr>
          <p:nvPr>
            <p:ph type="sldNum" sz="quarter" idx="12"/>
          </p:nvPr>
        </p:nvSpPr>
        <p:spPr/>
        <p:txBody>
          <a:bodyPr/>
          <a:lstStyle/>
          <a:p>
            <a:fld id="{9E008FB1-61CC-4C4B-8631-59D5385E8AAA}" type="slidenum">
              <a:rPr lang="en-US" smtClean="0"/>
              <a:t>‹#›</a:t>
            </a:fld>
            <a:endParaRPr lang="en-US"/>
          </a:p>
        </p:txBody>
      </p:sp>
    </p:spTree>
    <p:extLst>
      <p:ext uri="{BB962C8B-B14F-4D97-AF65-F5344CB8AC3E}">
        <p14:creationId xmlns:p14="http://schemas.microsoft.com/office/powerpoint/2010/main" val="30479227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45B23-6F6F-4101-9095-D306DFDD5C26}"/>
              </a:ext>
            </a:extLst>
          </p:cNvPr>
          <p:cNvSpPr>
            <a:spLocks noGrp="1"/>
          </p:cNvSpPr>
          <p:nvPr>
            <p:ph type="title"/>
          </p:nvPr>
        </p:nvSpPr>
        <p:spPr>
          <a:xfrm>
            <a:off x="699824" y="381000"/>
            <a:ext cx="3276864" cy="1333500"/>
          </a:xfrm>
        </p:spPr>
        <p:txBody>
          <a:bodyPr anchor="b"/>
          <a:lstStyle>
            <a:lvl1pPr>
              <a:defRPr sz="2667"/>
            </a:lvl1pPr>
          </a:lstStyle>
          <a:p>
            <a:r>
              <a:rPr lang="en-US"/>
              <a:t>Click to edit Master title style</a:t>
            </a:r>
          </a:p>
        </p:txBody>
      </p:sp>
      <p:sp>
        <p:nvSpPr>
          <p:cNvPr id="3" name="Picture Placeholder 2">
            <a:extLst>
              <a:ext uri="{FF2B5EF4-FFF2-40B4-BE49-F238E27FC236}">
                <a16:creationId xmlns:a16="http://schemas.microsoft.com/office/drawing/2014/main" id="{8E9C1B88-8392-4DF5-8272-51CFC637E47F}"/>
              </a:ext>
            </a:extLst>
          </p:cNvPr>
          <p:cNvSpPr>
            <a:spLocks noGrp="1"/>
          </p:cNvSpPr>
          <p:nvPr>
            <p:ph type="pic" idx="1"/>
          </p:nvPr>
        </p:nvSpPr>
        <p:spPr>
          <a:xfrm>
            <a:off x="4319323" y="822855"/>
            <a:ext cx="5143500" cy="4061354"/>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Text Placeholder 3">
            <a:extLst>
              <a:ext uri="{FF2B5EF4-FFF2-40B4-BE49-F238E27FC236}">
                <a16:creationId xmlns:a16="http://schemas.microsoft.com/office/drawing/2014/main" id="{9D04BD4C-EAA1-4B0A-A198-34EEDA3F9309}"/>
              </a:ext>
            </a:extLst>
          </p:cNvPr>
          <p:cNvSpPr>
            <a:spLocks noGrp="1"/>
          </p:cNvSpPr>
          <p:nvPr>
            <p:ph type="body" sz="half" idx="2"/>
          </p:nvPr>
        </p:nvSpPr>
        <p:spPr>
          <a:xfrm>
            <a:off x="699824" y="1714500"/>
            <a:ext cx="3276864"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Edit Master text styles</a:t>
            </a:r>
          </a:p>
        </p:txBody>
      </p:sp>
      <p:sp>
        <p:nvSpPr>
          <p:cNvPr id="5" name="Date Placeholder 4">
            <a:extLst>
              <a:ext uri="{FF2B5EF4-FFF2-40B4-BE49-F238E27FC236}">
                <a16:creationId xmlns:a16="http://schemas.microsoft.com/office/drawing/2014/main" id="{D83DADE7-5F77-44DF-81EC-A814DFA05B24}"/>
              </a:ext>
            </a:extLst>
          </p:cNvPr>
          <p:cNvSpPr>
            <a:spLocks noGrp="1"/>
          </p:cNvSpPr>
          <p:nvPr>
            <p:ph type="dt" sz="half" idx="10"/>
          </p:nvPr>
        </p:nvSpPr>
        <p:spPr/>
        <p:txBody>
          <a:bodyPr/>
          <a:lstStyle/>
          <a:p>
            <a:fld id="{5476A937-51A9-4DAB-9278-E5F41E6E646A}" type="datetimeFigureOut">
              <a:rPr lang="en-US" smtClean="0"/>
              <a:t>3/25/2023</a:t>
            </a:fld>
            <a:endParaRPr lang="en-US"/>
          </a:p>
        </p:txBody>
      </p:sp>
      <p:sp>
        <p:nvSpPr>
          <p:cNvPr id="6" name="Footer Placeholder 5">
            <a:extLst>
              <a:ext uri="{FF2B5EF4-FFF2-40B4-BE49-F238E27FC236}">
                <a16:creationId xmlns:a16="http://schemas.microsoft.com/office/drawing/2014/main" id="{C6FDE96B-6EC4-4D1E-AB35-9110A6E607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DD6C2B-4419-4B75-BCD1-2553E266242C}"/>
              </a:ext>
            </a:extLst>
          </p:cNvPr>
          <p:cNvSpPr>
            <a:spLocks noGrp="1"/>
          </p:cNvSpPr>
          <p:nvPr>
            <p:ph type="sldNum" sz="quarter" idx="12"/>
          </p:nvPr>
        </p:nvSpPr>
        <p:spPr/>
        <p:txBody>
          <a:bodyPr/>
          <a:lstStyle/>
          <a:p>
            <a:fld id="{9E008FB1-61CC-4C4B-8631-59D5385E8AAA}" type="slidenum">
              <a:rPr lang="en-US" smtClean="0"/>
              <a:t>‹#›</a:t>
            </a:fld>
            <a:endParaRPr lang="en-US"/>
          </a:p>
        </p:txBody>
      </p:sp>
    </p:spTree>
    <p:extLst>
      <p:ext uri="{BB962C8B-B14F-4D97-AF65-F5344CB8AC3E}">
        <p14:creationId xmlns:p14="http://schemas.microsoft.com/office/powerpoint/2010/main" val="16050782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DF018-FC11-4E01-AE6E-D9BB20E687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7A26B7-4AD2-4B82-98A9-37141619536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0598CA-5819-4D87-A566-BC91DEC3A901}"/>
              </a:ext>
            </a:extLst>
          </p:cNvPr>
          <p:cNvSpPr>
            <a:spLocks noGrp="1"/>
          </p:cNvSpPr>
          <p:nvPr>
            <p:ph type="dt" sz="half" idx="10"/>
          </p:nvPr>
        </p:nvSpPr>
        <p:spPr/>
        <p:txBody>
          <a:bodyPr/>
          <a:lstStyle/>
          <a:p>
            <a:fld id="{5476A937-51A9-4DAB-9278-E5F41E6E646A}" type="datetimeFigureOut">
              <a:rPr lang="en-US" smtClean="0"/>
              <a:t>3/25/2023</a:t>
            </a:fld>
            <a:endParaRPr lang="en-US"/>
          </a:p>
        </p:txBody>
      </p:sp>
      <p:sp>
        <p:nvSpPr>
          <p:cNvPr id="5" name="Footer Placeholder 4">
            <a:extLst>
              <a:ext uri="{FF2B5EF4-FFF2-40B4-BE49-F238E27FC236}">
                <a16:creationId xmlns:a16="http://schemas.microsoft.com/office/drawing/2014/main" id="{B2E8A956-305A-4161-979F-5AC4A52320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3462E3-3770-42E9-8ED0-E098F2B40964}"/>
              </a:ext>
            </a:extLst>
          </p:cNvPr>
          <p:cNvSpPr>
            <a:spLocks noGrp="1"/>
          </p:cNvSpPr>
          <p:nvPr>
            <p:ph type="sldNum" sz="quarter" idx="12"/>
          </p:nvPr>
        </p:nvSpPr>
        <p:spPr/>
        <p:txBody>
          <a:bodyPr/>
          <a:lstStyle/>
          <a:p>
            <a:fld id="{9E008FB1-61CC-4C4B-8631-59D5385E8AAA}" type="slidenum">
              <a:rPr lang="en-US" smtClean="0"/>
              <a:t>‹#›</a:t>
            </a:fld>
            <a:endParaRPr lang="en-US"/>
          </a:p>
        </p:txBody>
      </p:sp>
    </p:spTree>
    <p:extLst>
      <p:ext uri="{BB962C8B-B14F-4D97-AF65-F5344CB8AC3E}">
        <p14:creationId xmlns:p14="http://schemas.microsoft.com/office/powerpoint/2010/main" val="1194086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1" preserve="1" userDrawn="1">
  <p:cSld name="Standard content slide B">
    <p:bg>
      <p:bgRef idx="1001">
        <a:schemeClr val="bg1"/>
      </p:bgRef>
    </p:bg>
    <p:spTree>
      <p:nvGrpSpPr>
        <p:cNvPr id="1" name="Shape 48"/>
        <p:cNvGrpSpPr/>
        <p:nvPr/>
      </p:nvGrpSpPr>
      <p:grpSpPr>
        <a:xfrm>
          <a:off x="0" y="0"/>
          <a:ext cx="0" cy="0"/>
          <a:chOff x="0" y="0"/>
          <a:chExt cx="0" cy="0"/>
        </a:xfrm>
      </p:grpSpPr>
      <p:sp>
        <p:nvSpPr>
          <p:cNvPr id="4" name="Google Shape;15;p30">
            <a:extLst>
              <a:ext uri="{FF2B5EF4-FFF2-40B4-BE49-F238E27FC236}">
                <a16:creationId xmlns:a16="http://schemas.microsoft.com/office/drawing/2014/main" id="{16A9E9A2-9710-0D68-7A20-AA3B12283B9D}"/>
              </a:ext>
            </a:extLst>
          </p:cNvPr>
          <p:cNvSpPr txBox="1">
            <a:spLocks noGrp="1"/>
          </p:cNvSpPr>
          <p:nvPr>
            <p:ph type="subTitle" idx="1"/>
          </p:nvPr>
        </p:nvSpPr>
        <p:spPr>
          <a:xfrm>
            <a:off x="304000" y="58553"/>
            <a:ext cx="6456000" cy="718775"/>
          </a:xfrm>
          <a:prstGeom prst="rect">
            <a:avLst/>
          </a:prstGeom>
          <a:noFill/>
          <a:ln>
            <a:noFill/>
          </a:ln>
        </p:spPr>
        <p:txBody>
          <a:bodyPr spcFirstLastPara="1" wrap="square" lIns="71100" tIns="35550" rIns="71100" bIns="35550" anchor="ctr" anchorCtr="0">
            <a:normAutofit/>
          </a:bodyPr>
          <a:lstStyle>
            <a:lvl1pPr marR="0" lvl="0" algn="l" rtl="0">
              <a:lnSpc>
                <a:spcPct val="90000"/>
              </a:lnSpc>
              <a:spcBef>
                <a:spcPts val="889"/>
              </a:spcBef>
              <a:spcAft>
                <a:spcPts val="0"/>
              </a:spcAft>
              <a:buClr>
                <a:srgbClr val="2D3E50"/>
              </a:buClr>
              <a:buSzPts val="1800"/>
              <a:buFont typeface="Montserrat"/>
              <a:buNone/>
              <a:defRPr sz="2222" b="0" i="0" u="none" strike="noStrike" cap="none">
                <a:solidFill>
                  <a:schemeClr val="tx1"/>
                </a:solidFill>
                <a:latin typeface="+mn-lt"/>
                <a:ea typeface="Baskerville Old Face" panose="02020602080505020303" pitchFamily="18" charset="0"/>
                <a:cs typeface="Baskerville Old Face" panose="02020602080505020303" pitchFamily="18" charset="0"/>
                <a:sym typeface="Montserrat"/>
              </a:defRPr>
            </a:lvl1pPr>
            <a:lvl2pPr marR="0" lvl="1" algn="ctr" rtl="0">
              <a:lnSpc>
                <a:spcPct val="90000"/>
              </a:lnSpc>
              <a:spcBef>
                <a:spcPts val="444"/>
              </a:spcBef>
              <a:spcAft>
                <a:spcPts val="0"/>
              </a:spcAft>
              <a:buClr>
                <a:schemeClr val="dk1"/>
              </a:buClr>
              <a:buSzPts val="1600"/>
              <a:buFont typeface="Arial"/>
              <a:buNone/>
              <a:defRPr sz="1778" b="0" i="0" u="none" strike="noStrike" cap="none">
                <a:solidFill>
                  <a:srgbClr val="000000"/>
                </a:solidFill>
                <a:latin typeface="Arial"/>
                <a:ea typeface="Arial"/>
                <a:cs typeface="Arial"/>
                <a:sym typeface="Arial"/>
              </a:defRPr>
            </a:lvl2pPr>
            <a:lvl3pPr marR="0" lvl="2" algn="ctr" rtl="0">
              <a:lnSpc>
                <a:spcPct val="90000"/>
              </a:lnSpc>
              <a:spcBef>
                <a:spcPts val="444"/>
              </a:spcBef>
              <a:spcAft>
                <a:spcPts val="0"/>
              </a:spcAft>
              <a:buClr>
                <a:schemeClr val="dk1"/>
              </a:buClr>
              <a:buSzPts val="1400"/>
              <a:buFont typeface="Arial"/>
              <a:buNone/>
              <a:defRPr sz="1556" b="0" i="0" u="none" strike="noStrike" cap="none">
                <a:solidFill>
                  <a:srgbClr val="000000"/>
                </a:solidFill>
                <a:latin typeface="Arial"/>
                <a:ea typeface="Arial"/>
                <a:cs typeface="Arial"/>
                <a:sym typeface="Arial"/>
              </a:defRPr>
            </a:lvl3pPr>
            <a:lvl4pPr marR="0" lvl="3"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4pPr>
            <a:lvl5pPr marR="0" lvl="4"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5pPr>
            <a:lvl6pPr marR="0" lvl="5"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6pPr>
            <a:lvl7pPr marR="0" lvl="6"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7pPr>
            <a:lvl8pPr marR="0" lvl="7"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8pPr>
            <a:lvl9pPr marR="0" lvl="8" algn="ctr" rtl="0">
              <a:lnSpc>
                <a:spcPct val="90000"/>
              </a:lnSpc>
              <a:spcBef>
                <a:spcPts val="444"/>
              </a:spcBef>
              <a:spcAft>
                <a:spcPts val="0"/>
              </a:spcAft>
              <a:buClr>
                <a:schemeClr val="dk1"/>
              </a:buClr>
              <a:buSzPts val="1200"/>
              <a:buFont typeface="Arial"/>
              <a:buNone/>
              <a:defRPr sz="1333" b="0" i="0" u="none" strike="noStrike" cap="none">
                <a:solidFill>
                  <a:srgbClr val="000000"/>
                </a:solidFill>
                <a:latin typeface="Arial"/>
                <a:ea typeface="Arial"/>
                <a:cs typeface="Arial"/>
                <a:sym typeface="Arial"/>
              </a:defRPr>
            </a:lvl9pPr>
          </a:lstStyle>
          <a:p>
            <a:endParaRPr dirty="0"/>
          </a:p>
        </p:txBody>
      </p:sp>
      <p:sp>
        <p:nvSpPr>
          <p:cNvPr id="6" name="Text Placeholder 5">
            <a:extLst>
              <a:ext uri="{FF2B5EF4-FFF2-40B4-BE49-F238E27FC236}">
                <a16:creationId xmlns:a16="http://schemas.microsoft.com/office/drawing/2014/main" id="{59A1150D-F50F-DC4C-29CE-A4EF5F8F8CAB}"/>
              </a:ext>
            </a:extLst>
          </p:cNvPr>
          <p:cNvSpPr>
            <a:spLocks noGrp="1"/>
          </p:cNvSpPr>
          <p:nvPr>
            <p:ph type="body" sz="quarter" idx="10"/>
          </p:nvPr>
        </p:nvSpPr>
        <p:spPr>
          <a:xfrm>
            <a:off x="303389" y="965201"/>
            <a:ext cx="9200444" cy="4233863"/>
          </a:xfrm>
          <a:prstGeom prst="rect">
            <a:avLst/>
          </a:prstGeom>
        </p:spPr>
        <p:txBody>
          <a:bodyPr/>
          <a:lstStyle>
            <a:lvl1pPr>
              <a:lnSpc>
                <a:spcPct val="150000"/>
              </a:lnSpc>
              <a:defRPr sz="1778" b="0">
                <a:solidFill>
                  <a:schemeClr val="accent3"/>
                </a:solidFill>
                <a:latin typeface="+mn-lt"/>
              </a:defRPr>
            </a:lvl1pPr>
            <a:lvl2pPr>
              <a:lnSpc>
                <a:spcPct val="150000"/>
              </a:lnSpc>
              <a:defRPr>
                <a:solidFill>
                  <a:schemeClr val="tx2"/>
                </a:solidFill>
                <a:latin typeface="+mn-lt"/>
              </a:defRPr>
            </a:lvl2pPr>
            <a:lvl3pPr marL="317497" indent="-317497">
              <a:lnSpc>
                <a:spcPct val="150000"/>
              </a:lnSpc>
              <a:buFontTx/>
              <a:buBlip>
                <a:blip r:embed="rId2"/>
              </a:buBlip>
              <a:defRPr>
                <a:solidFill>
                  <a:schemeClr val="tx2"/>
                </a:solidFill>
                <a:latin typeface="+mn-lt"/>
              </a:defRPr>
            </a:lvl3pPr>
            <a:lvl4pPr marL="317497" indent="-317497">
              <a:lnSpc>
                <a:spcPct val="150000"/>
              </a:lnSpc>
              <a:buFontTx/>
              <a:buBlip>
                <a:blip r:embed="rId3"/>
              </a:buBlip>
              <a:defRPr>
                <a:solidFill>
                  <a:schemeClr val="tx2"/>
                </a:solidFill>
                <a:latin typeface="+mn-lt"/>
              </a:defRPr>
            </a:lvl4pPr>
            <a:lvl5pPr>
              <a:lnSpc>
                <a:spcPct val="150000"/>
              </a:lnSpc>
              <a:defRPr>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Box 6">
            <a:extLst>
              <a:ext uri="{FF2B5EF4-FFF2-40B4-BE49-F238E27FC236}">
                <a16:creationId xmlns:a16="http://schemas.microsoft.com/office/drawing/2014/main" id="{67A8548F-B29B-63C9-5C40-83FF62722341}"/>
              </a:ext>
            </a:extLst>
          </p:cNvPr>
          <p:cNvSpPr txBox="1"/>
          <p:nvPr userDrawn="1"/>
        </p:nvSpPr>
        <p:spPr>
          <a:xfrm>
            <a:off x="193393" y="5296958"/>
            <a:ext cx="4315829" cy="271934"/>
          </a:xfrm>
          <a:prstGeom prst="rect">
            <a:avLst/>
          </a:prstGeom>
          <a:noFill/>
        </p:spPr>
        <p:txBody>
          <a:bodyPr wrap="square" rtlCol="0">
            <a:spAutoFit/>
          </a:bodyPr>
          <a:lstStyle/>
          <a:p>
            <a:pPr algn="l"/>
            <a:r>
              <a:rPr lang="en-CA" sz="1167" b="0" i="0" dirty="0">
                <a:solidFill>
                  <a:schemeClr val="tx2"/>
                </a:solidFill>
                <a:effectLst/>
                <a:latin typeface="+mn-lt"/>
              </a:rPr>
              <a:t>© </a:t>
            </a:r>
            <a:r>
              <a:rPr lang="en-CA" sz="1000" dirty="0">
                <a:solidFill>
                  <a:schemeClr val="tx2"/>
                </a:solidFill>
                <a:latin typeface="+mn-lt"/>
              </a:rPr>
              <a:t>Copyright 2023 Querida Leadership</a:t>
            </a:r>
          </a:p>
        </p:txBody>
      </p:sp>
      <p:sp>
        <p:nvSpPr>
          <p:cNvPr id="8" name="Text Placeholder 20">
            <a:extLst>
              <a:ext uri="{FF2B5EF4-FFF2-40B4-BE49-F238E27FC236}">
                <a16:creationId xmlns:a16="http://schemas.microsoft.com/office/drawing/2014/main" id="{6E706486-5029-432D-6B4D-99BB0945D77D}"/>
              </a:ext>
            </a:extLst>
          </p:cNvPr>
          <p:cNvSpPr>
            <a:spLocks noGrp="1"/>
          </p:cNvSpPr>
          <p:nvPr>
            <p:ph type="body" sz="quarter" idx="14"/>
          </p:nvPr>
        </p:nvSpPr>
        <p:spPr>
          <a:xfrm>
            <a:off x="5244449" y="5301292"/>
            <a:ext cx="4259551" cy="413709"/>
          </a:xfrm>
          <a:prstGeom prst="rect">
            <a:avLst/>
          </a:prstGeom>
        </p:spPr>
        <p:txBody>
          <a:bodyPr/>
          <a:lstStyle>
            <a:lvl1pPr algn="r">
              <a:defRPr sz="1111">
                <a:solidFill>
                  <a:schemeClr val="tx2"/>
                </a:solidFill>
                <a:latin typeface="+mn-lt"/>
              </a:defRPr>
            </a:lvl1pPr>
          </a:lstStyle>
          <a:p>
            <a:pPr lvl="0"/>
            <a:r>
              <a:rPr lang="en-US" dirty="0"/>
              <a:t>Click to edit Master text styles</a:t>
            </a:r>
            <a:endParaRPr lang="en-CA" dirty="0"/>
          </a:p>
        </p:txBody>
      </p:sp>
      <p:sp>
        <p:nvSpPr>
          <p:cNvPr id="9" name="Google Shape;16;p30">
            <a:extLst>
              <a:ext uri="{FF2B5EF4-FFF2-40B4-BE49-F238E27FC236}">
                <a16:creationId xmlns:a16="http://schemas.microsoft.com/office/drawing/2014/main" id="{84235CC5-82C9-23DD-408D-EECC3CC8C4B5}"/>
              </a:ext>
            </a:extLst>
          </p:cNvPr>
          <p:cNvSpPr txBox="1">
            <a:spLocks noGrp="1"/>
          </p:cNvSpPr>
          <p:nvPr>
            <p:ph type="sldNum" idx="12"/>
          </p:nvPr>
        </p:nvSpPr>
        <p:spPr>
          <a:xfrm>
            <a:off x="9504000" y="5298941"/>
            <a:ext cx="406607" cy="425416"/>
          </a:xfrm>
          <a:prstGeom prst="rect">
            <a:avLst/>
          </a:prstGeom>
          <a:solidFill>
            <a:schemeClr val="tx2"/>
          </a:solidFill>
          <a:ln>
            <a:noFill/>
          </a:ln>
        </p:spPr>
        <p:txBody>
          <a:bodyPr spcFirstLastPara="1" wrap="square" lIns="71100" tIns="54000" rIns="71100" bIns="35550" anchor="t" anchorCtr="0">
            <a:noAutofit/>
          </a:bodyPr>
          <a:lstStyle>
            <a:lvl1pPr marL="0" marR="0" lvl="0" indent="0" algn="ctr">
              <a:lnSpc>
                <a:spcPct val="100000"/>
              </a:lnSpc>
              <a:spcBef>
                <a:spcPts val="0"/>
              </a:spcBef>
              <a:spcAft>
                <a:spcPts val="0"/>
              </a:spcAft>
              <a:buClr>
                <a:srgbClr val="000000"/>
              </a:buClr>
              <a:buSzPts val="900"/>
              <a:buFont typeface="Arial"/>
              <a:buNone/>
              <a:defRPr sz="1222" b="0" i="0" u="none" strike="noStrike" cap="none">
                <a:solidFill>
                  <a:schemeClr val="bg2"/>
                </a:solidFill>
                <a:latin typeface="+mn-lt"/>
                <a:ea typeface="Baskerville Old Face" panose="02020602080505020303" pitchFamily="18" charset="0"/>
                <a:cs typeface="Baskerville Old Face" panose="02020602080505020303" pitchFamily="18" charset="0"/>
                <a:sym typeface="Montserrat Medium"/>
              </a:defRPr>
            </a:lvl1pPr>
            <a:lvl2pPr marL="0" marR="0" lvl="1"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2pPr>
            <a:lvl3pPr marL="0" marR="0" lvl="2"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3pPr>
            <a:lvl4pPr marL="0" marR="0" lvl="3"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4pPr>
            <a:lvl5pPr marL="0" marR="0" lvl="4"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5pPr>
            <a:lvl6pPr marL="0" marR="0" lvl="5"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6pPr>
            <a:lvl7pPr marL="0" marR="0" lvl="6"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7pPr>
            <a:lvl8pPr marL="0" marR="0" lvl="7"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8pPr>
            <a:lvl9pPr marL="0" marR="0" lvl="8"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9pPr>
          </a:lstStyle>
          <a:p>
            <a:fld id="{00000000-1234-1234-1234-123412341234}" type="slidenum">
              <a:rPr lang="en-US" smtClean="0"/>
              <a:pPr/>
              <a:t>‹#›</a:t>
            </a:fld>
            <a:endParaRPr lang="en-US" dirty="0"/>
          </a:p>
        </p:txBody>
      </p:sp>
      <p:cxnSp>
        <p:nvCxnSpPr>
          <p:cNvPr id="2" name="Straight Connector 1">
            <a:extLst>
              <a:ext uri="{FF2B5EF4-FFF2-40B4-BE49-F238E27FC236}">
                <a16:creationId xmlns:a16="http://schemas.microsoft.com/office/drawing/2014/main" id="{469F857F-EE14-ED9D-55FB-3C24F6B28A79}"/>
              </a:ext>
            </a:extLst>
          </p:cNvPr>
          <p:cNvCxnSpPr>
            <a:cxnSpLocks/>
          </p:cNvCxnSpPr>
          <p:nvPr userDrawn="1"/>
        </p:nvCxnSpPr>
        <p:spPr>
          <a:xfrm flipV="1">
            <a:off x="0" y="770127"/>
            <a:ext cx="3037389" cy="72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 name="Picture 9" descr="A picture containing building, dome&#10;&#10;Description automatically generated">
            <a:extLst>
              <a:ext uri="{FF2B5EF4-FFF2-40B4-BE49-F238E27FC236}">
                <a16:creationId xmlns:a16="http://schemas.microsoft.com/office/drawing/2014/main" id="{7187183B-D498-B9EA-CB29-118D44F0237E}"/>
              </a:ext>
            </a:extLst>
          </p:cNvPr>
          <p:cNvPicPr>
            <a:picLocks noChangeAspect="1"/>
          </p:cNvPicPr>
          <p:nvPr userDrawn="1"/>
        </p:nvPicPr>
        <p:blipFill>
          <a:blip r:embed="rId4">
            <a:alphaModFix amt="20000"/>
          </a:blip>
          <a:stretch>
            <a:fillRect/>
          </a:stretch>
        </p:blipFill>
        <p:spPr>
          <a:xfrm>
            <a:off x="8100911" y="1201118"/>
            <a:ext cx="4118178" cy="3762026"/>
          </a:xfrm>
          <a:prstGeom prst="rect">
            <a:avLst/>
          </a:prstGeom>
        </p:spPr>
      </p:pic>
      <p:pic>
        <p:nvPicPr>
          <p:cNvPr id="3" name="Picture 2" descr="Logo&#10;&#10;Description automatically generated">
            <a:extLst>
              <a:ext uri="{FF2B5EF4-FFF2-40B4-BE49-F238E27FC236}">
                <a16:creationId xmlns:a16="http://schemas.microsoft.com/office/drawing/2014/main" id="{E1C2996E-836D-9C4A-568F-606F645B3322}"/>
              </a:ext>
            </a:extLst>
          </p:cNvPr>
          <p:cNvPicPr>
            <a:picLocks noChangeAspect="1"/>
          </p:cNvPicPr>
          <p:nvPr userDrawn="1"/>
        </p:nvPicPr>
        <p:blipFill>
          <a:blip r:embed="rId5"/>
          <a:stretch>
            <a:fillRect/>
          </a:stretch>
        </p:blipFill>
        <p:spPr>
          <a:xfrm>
            <a:off x="7278828" y="-23401"/>
            <a:ext cx="2795412" cy="978488"/>
          </a:xfrm>
          <a:prstGeom prst="rect">
            <a:avLst/>
          </a:prstGeom>
        </p:spPr>
      </p:pic>
    </p:spTree>
    <p:extLst>
      <p:ext uri="{BB962C8B-B14F-4D97-AF65-F5344CB8AC3E}">
        <p14:creationId xmlns:p14="http://schemas.microsoft.com/office/powerpoint/2010/main" val="121573066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800" userDrawn="1">
          <p15:clr>
            <a:srgbClr val="FBAE40"/>
          </p15:clr>
        </p15:guide>
        <p15:guide id="2" pos="320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6C2639-0E7D-4CD8-A6D2-E1BE765BAEA7}"/>
              </a:ext>
            </a:extLst>
          </p:cNvPr>
          <p:cNvSpPr>
            <a:spLocks noGrp="1"/>
          </p:cNvSpPr>
          <p:nvPr>
            <p:ph type="title" orient="vert"/>
          </p:nvPr>
        </p:nvSpPr>
        <p:spPr>
          <a:xfrm>
            <a:off x="7270750" y="304271"/>
            <a:ext cx="2190750" cy="484319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3C20AE-A548-4B28-B8C1-B15FC8361CCC}"/>
              </a:ext>
            </a:extLst>
          </p:cNvPr>
          <p:cNvSpPr>
            <a:spLocks noGrp="1"/>
          </p:cNvSpPr>
          <p:nvPr>
            <p:ph type="body" orient="vert" idx="1"/>
          </p:nvPr>
        </p:nvSpPr>
        <p:spPr>
          <a:xfrm>
            <a:off x="698500" y="304271"/>
            <a:ext cx="6445250" cy="484319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F2022-0C17-4F75-8061-8E342A8CFCDA}"/>
              </a:ext>
            </a:extLst>
          </p:cNvPr>
          <p:cNvSpPr>
            <a:spLocks noGrp="1"/>
          </p:cNvSpPr>
          <p:nvPr>
            <p:ph type="dt" sz="half" idx="10"/>
          </p:nvPr>
        </p:nvSpPr>
        <p:spPr/>
        <p:txBody>
          <a:bodyPr/>
          <a:lstStyle/>
          <a:p>
            <a:fld id="{5476A937-51A9-4DAB-9278-E5F41E6E646A}" type="datetimeFigureOut">
              <a:rPr lang="en-US" smtClean="0"/>
              <a:t>3/25/2023</a:t>
            </a:fld>
            <a:endParaRPr lang="en-US"/>
          </a:p>
        </p:txBody>
      </p:sp>
      <p:sp>
        <p:nvSpPr>
          <p:cNvPr id="5" name="Footer Placeholder 4">
            <a:extLst>
              <a:ext uri="{FF2B5EF4-FFF2-40B4-BE49-F238E27FC236}">
                <a16:creationId xmlns:a16="http://schemas.microsoft.com/office/drawing/2014/main" id="{ED16AE55-52B4-4313-9740-A2B14F11DC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718C5-897F-4E8F-B18E-C40D1EF8CCD6}"/>
              </a:ext>
            </a:extLst>
          </p:cNvPr>
          <p:cNvSpPr>
            <a:spLocks noGrp="1"/>
          </p:cNvSpPr>
          <p:nvPr>
            <p:ph type="sldNum" sz="quarter" idx="12"/>
          </p:nvPr>
        </p:nvSpPr>
        <p:spPr/>
        <p:txBody>
          <a:bodyPr/>
          <a:lstStyle/>
          <a:p>
            <a:fld id="{9E008FB1-61CC-4C4B-8631-59D5385E8AAA}" type="slidenum">
              <a:rPr lang="en-US" smtClean="0"/>
              <a:t>‹#›</a:t>
            </a:fld>
            <a:endParaRPr lang="en-US"/>
          </a:p>
        </p:txBody>
      </p:sp>
    </p:spTree>
    <p:extLst>
      <p:ext uri="{BB962C8B-B14F-4D97-AF65-F5344CB8AC3E}">
        <p14:creationId xmlns:p14="http://schemas.microsoft.com/office/powerpoint/2010/main" val="3258911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heme" Target="../theme/theme6.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7.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Shape 5"/>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649" r:id="rId1"/>
    <p:sldLayoutId id="2147483669" r:id="rId2"/>
    <p:sldLayoutId id="2147483660" r:id="rId3"/>
    <p:sldLayoutId id="2147483659" r:id="rId4"/>
    <p:sldLayoutId id="2147483670" r:id="rId5"/>
    <p:sldLayoutId id="2147483661" r:id="rId6"/>
    <p:sldLayoutId id="2147483657" r:id="rId7"/>
    <p:sldLayoutId id="2147483658" r:id="rId8"/>
    <p:sldLayoutId id="2147483663" r:id="rId9"/>
    <p:sldLayoutId id="2147483664" r:id="rId10"/>
    <p:sldLayoutId id="2147483665" r:id="rId11"/>
    <p:sldLayoutId id="2147483667" r:id="rId12"/>
    <p:sldLayoutId id="2147483668" r:id="rId13"/>
    <p:sldLayoutId id="2147483656" r:id="rId14"/>
    <p:sldLayoutId id="2147483666" r:id="rId15"/>
    <p:sldLayoutId id="2147483671" r:id="rId16"/>
    <p:sldLayoutId id="2147483672" r:id="rId17"/>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800" userDrawn="1">
          <p15:clr>
            <a:srgbClr val="F26B43"/>
          </p15:clr>
        </p15:guide>
        <p15:guide id="2" pos="320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3440" y="487680"/>
            <a:ext cx="8100060" cy="12496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3440" y="1905000"/>
            <a:ext cx="8100061" cy="335280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3441" y="5392253"/>
            <a:ext cx="1795119" cy="228600"/>
          </a:xfrm>
          <a:prstGeom prst="rect">
            <a:avLst/>
          </a:prstGeom>
        </p:spPr>
        <p:txBody>
          <a:bodyPr vert="horz" lIns="91440" tIns="45720" rIns="91440" bIns="45720" rtlCol="0" anchor="ctr"/>
          <a:lstStyle>
            <a:lvl1pPr algn="l">
              <a:defRPr sz="833">
                <a:solidFill>
                  <a:schemeClr val="tx1">
                    <a:lumMod val="95000"/>
                    <a:lumOff val="5000"/>
                  </a:schemeClr>
                </a:solidFill>
                <a:latin typeface="+mj-lt"/>
              </a:defRPr>
            </a:lvl1pPr>
          </a:lstStyle>
          <a:p>
            <a:fld id="{09B482E8-6E0E-1B4F-B1FD-C69DB9E858D9}" type="datetimeFigureOut">
              <a:rPr lang="en-US" smtClean="0"/>
              <a:pPr/>
              <a:t>3/25/2023</a:t>
            </a:fld>
            <a:endParaRPr lang="en-US" dirty="0"/>
          </a:p>
        </p:txBody>
      </p:sp>
      <p:sp>
        <p:nvSpPr>
          <p:cNvPr id="5" name="Footer Placeholder 4"/>
          <p:cNvSpPr>
            <a:spLocks noGrp="1"/>
          </p:cNvSpPr>
          <p:nvPr>
            <p:ph type="ftr" sz="quarter" idx="3"/>
          </p:nvPr>
        </p:nvSpPr>
        <p:spPr>
          <a:xfrm>
            <a:off x="4035777" y="5392253"/>
            <a:ext cx="4917883" cy="228600"/>
          </a:xfrm>
          <a:prstGeom prst="rect">
            <a:avLst/>
          </a:prstGeom>
        </p:spPr>
        <p:txBody>
          <a:bodyPr vert="horz" lIns="91440" tIns="45720" rIns="91440" bIns="45720" rtlCol="0" anchor="ctr"/>
          <a:lstStyle>
            <a:lvl1pPr algn="r">
              <a:defRPr sz="833"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9031111" y="5392253"/>
            <a:ext cx="811389" cy="228600"/>
          </a:xfrm>
          <a:prstGeom prst="rect">
            <a:avLst/>
          </a:prstGeom>
        </p:spPr>
        <p:txBody>
          <a:bodyPr vert="horz" lIns="91440" tIns="45720" rIns="91440" bIns="45720" rtlCol="0" anchor="ctr"/>
          <a:lstStyle>
            <a:lvl1pPr algn="l">
              <a:defRPr sz="833">
                <a:solidFill>
                  <a:schemeClr val="tx1">
                    <a:lumMod val="95000"/>
                    <a:lumOff val="5000"/>
                  </a:schemeClr>
                </a:solidFill>
                <a:latin typeface="+mj-lt"/>
              </a:defRPr>
            </a:lvl1pPr>
          </a:lstStyle>
          <a:p>
            <a:fld id="{D57F1E4F-1CFF-5643-939E-217C01CDF565}" type="slidenum">
              <a:rPr lang="en-US" smtClean="0"/>
              <a:pPr/>
              <a:t>‹#›</a:t>
            </a:fld>
            <a:endParaRPr lang="en-US" dirty="0"/>
          </a:p>
        </p:txBody>
      </p:sp>
      <p:cxnSp>
        <p:nvCxnSpPr>
          <p:cNvPr id="7" name="Straight Connector 6"/>
          <p:cNvCxnSpPr/>
          <p:nvPr/>
        </p:nvCxnSpPr>
        <p:spPr>
          <a:xfrm flipV="1">
            <a:off x="635000" y="688603"/>
            <a:ext cx="0" cy="762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47124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lvl1pPr algn="l" defTabSz="761970" rtl="0" eaLnBrk="1" latinLnBrk="0" hangingPunct="1">
        <a:lnSpc>
          <a:spcPct val="80000"/>
        </a:lnSpc>
        <a:spcBef>
          <a:spcPct val="0"/>
        </a:spcBef>
        <a:buNone/>
        <a:defRPr sz="4167" kern="1200" cap="all" spc="83" baseline="0">
          <a:solidFill>
            <a:schemeClr val="tx1">
              <a:lumMod val="95000"/>
              <a:lumOff val="5000"/>
            </a:schemeClr>
          </a:solidFill>
          <a:latin typeface="+mj-lt"/>
          <a:ea typeface="+mj-ea"/>
          <a:cs typeface="+mj-cs"/>
        </a:defRPr>
      </a:lvl1pPr>
    </p:titleStyle>
    <p:bodyStyle>
      <a:lvl1pPr marL="76197" indent="-76197" algn="l" defTabSz="761970" rtl="0" eaLnBrk="1" latinLnBrk="0" hangingPunct="1">
        <a:lnSpc>
          <a:spcPct val="90000"/>
        </a:lnSpc>
        <a:spcBef>
          <a:spcPts val="1000"/>
        </a:spcBef>
        <a:spcAft>
          <a:spcPts val="167"/>
        </a:spcAft>
        <a:buClr>
          <a:schemeClr val="accent1"/>
        </a:buClr>
        <a:buSzPct val="100000"/>
        <a:buFont typeface="Tw Cen MT" panose="020B0602020104020603" pitchFamily="34" charset="0"/>
        <a:buChar char=" "/>
        <a:defRPr sz="1833" kern="1200">
          <a:solidFill>
            <a:schemeClr val="tx1"/>
          </a:solidFill>
          <a:latin typeface="+mn-lt"/>
          <a:ea typeface="+mn-ea"/>
          <a:cs typeface="+mn-cs"/>
        </a:defRPr>
      </a:lvl1pPr>
      <a:lvl2pPr marL="220971" indent="-114295" algn="l" defTabSz="761970" rtl="0" eaLnBrk="1" latinLnBrk="0" hangingPunct="1">
        <a:lnSpc>
          <a:spcPct val="90000"/>
        </a:lnSpc>
        <a:spcBef>
          <a:spcPts val="167"/>
        </a:spcBef>
        <a:spcAft>
          <a:spcPts val="333"/>
        </a:spcAft>
        <a:buClr>
          <a:schemeClr val="accent1"/>
        </a:buClr>
        <a:buFont typeface="Wingdings 3" pitchFamily="18" charset="2"/>
        <a:buChar char=""/>
        <a:defRPr sz="1500" kern="1200">
          <a:solidFill>
            <a:schemeClr val="tx1"/>
          </a:solidFill>
          <a:latin typeface="+mn-lt"/>
          <a:ea typeface="+mn-ea"/>
          <a:cs typeface="+mn-cs"/>
        </a:defRPr>
      </a:lvl2pPr>
      <a:lvl3pPr marL="373365" indent="-114295" algn="l" defTabSz="761970" rtl="0" eaLnBrk="1" latinLnBrk="0" hangingPunct="1">
        <a:lnSpc>
          <a:spcPct val="90000"/>
        </a:lnSpc>
        <a:spcBef>
          <a:spcPts val="167"/>
        </a:spcBef>
        <a:spcAft>
          <a:spcPts val="333"/>
        </a:spcAft>
        <a:buClr>
          <a:schemeClr val="accent1"/>
        </a:buClr>
        <a:buFont typeface="Wingdings 3" pitchFamily="18" charset="2"/>
        <a:buChar char=""/>
        <a:defRPr sz="1167" kern="1200">
          <a:solidFill>
            <a:schemeClr val="tx1"/>
          </a:solidFill>
          <a:latin typeface="+mn-lt"/>
          <a:ea typeface="+mn-ea"/>
          <a:cs typeface="+mn-cs"/>
        </a:defRPr>
      </a:lvl3pPr>
      <a:lvl4pPr marL="495280" indent="-114295" algn="l" defTabSz="761970" rtl="0" eaLnBrk="1" latinLnBrk="0" hangingPunct="1">
        <a:lnSpc>
          <a:spcPct val="90000"/>
        </a:lnSpc>
        <a:spcBef>
          <a:spcPts val="167"/>
        </a:spcBef>
        <a:spcAft>
          <a:spcPts val="333"/>
        </a:spcAft>
        <a:buClr>
          <a:schemeClr val="accent1"/>
        </a:buClr>
        <a:buFont typeface="Wingdings 3" pitchFamily="18" charset="2"/>
        <a:buChar char=""/>
        <a:defRPr sz="1167" kern="1200">
          <a:solidFill>
            <a:schemeClr val="tx1"/>
          </a:solidFill>
          <a:latin typeface="+mn-lt"/>
          <a:ea typeface="+mn-ea"/>
          <a:cs typeface="+mn-cs"/>
        </a:defRPr>
      </a:lvl4pPr>
      <a:lvl5pPr marL="647674" indent="-114295" algn="l" defTabSz="761970" rtl="0" eaLnBrk="1" latinLnBrk="0" hangingPunct="1">
        <a:lnSpc>
          <a:spcPct val="90000"/>
        </a:lnSpc>
        <a:spcBef>
          <a:spcPts val="167"/>
        </a:spcBef>
        <a:spcAft>
          <a:spcPts val="333"/>
        </a:spcAft>
        <a:buClr>
          <a:schemeClr val="accent1"/>
        </a:buClr>
        <a:buFont typeface="Wingdings 3" pitchFamily="18" charset="2"/>
        <a:buChar char=""/>
        <a:defRPr sz="1167" kern="1200">
          <a:solidFill>
            <a:schemeClr val="tx1"/>
          </a:solidFill>
          <a:latin typeface="+mn-lt"/>
          <a:ea typeface="+mn-ea"/>
          <a:cs typeface="+mn-cs"/>
        </a:defRPr>
      </a:lvl5pPr>
      <a:lvl6pPr marL="761970" indent="-114295" algn="l" defTabSz="761970" rtl="0" eaLnBrk="1" latinLnBrk="0" hangingPunct="1">
        <a:lnSpc>
          <a:spcPct val="90000"/>
        </a:lnSpc>
        <a:spcBef>
          <a:spcPts val="167"/>
        </a:spcBef>
        <a:spcAft>
          <a:spcPts val="333"/>
        </a:spcAft>
        <a:buClr>
          <a:schemeClr val="accent1"/>
        </a:buClr>
        <a:buFont typeface="Wingdings 3" pitchFamily="18" charset="2"/>
        <a:buChar char=""/>
        <a:defRPr sz="1167" kern="1200">
          <a:solidFill>
            <a:schemeClr val="tx1"/>
          </a:solidFill>
          <a:latin typeface="+mn-lt"/>
          <a:ea typeface="+mn-ea"/>
          <a:cs typeface="+mn-cs"/>
        </a:defRPr>
      </a:lvl6pPr>
      <a:lvl7pPr marL="883885" indent="-114295" algn="l" defTabSz="761970" rtl="0" eaLnBrk="1" latinLnBrk="0" hangingPunct="1">
        <a:lnSpc>
          <a:spcPct val="90000"/>
        </a:lnSpc>
        <a:spcBef>
          <a:spcPts val="167"/>
        </a:spcBef>
        <a:spcAft>
          <a:spcPts val="333"/>
        </a:spcAft>
        <a:buClr>
          <a:schemeClr val="accent1"/>
        </a:buClr>
        <a:buFont typeface="Wingdings 3" pitchFamily="18" charset="2"/>
        <a:buChar char=""/>
        <a:defRPr sz="1167" kern="1200">
          <a:solidFill>
            <a:schemeClr val="tx1"/>
          </a:solidFill>
          <a:latin typeface="+mn-lt"/>
          <a:ea typeface="+mn-ea"/>
          <a:cs typeface="+mn-cs"/>
        </a:defRPr>
      </a:lvl7pPr>
      <a:lvl8pPr marL="1013419" indent="-114295" algn="l" defTabSz="761970" rtl="0" eaLnBrk="1" latinLnBrk="0" hangingPunct="1">
        <a:lnSpc>
          <a:spcPct val="90000"/>
        </a:lnSpc>
        <a:spcBef>
          <a:spcPts val="167"/>
        </a:spcBef>
        <a:spcAft>
          <a:spcPts val="333"/>
        </a:spcAft>
        <a:buClr>
          <a:schemeClr val="accent1"/>
        </a:buClr>
        <a:buFont typeface="Wingdings 3" pitchFamily="18" charset="2"/>
        <a:buChar char=""/>
        <a:defRPr sz="1167" kern="1200">
          <a:solidFill>
            <a:schemeClr val="tx1"/>
          </a:solidFill>
          <a:latin typeface="+mn-lt"/>
          <a:ea typeface="+mn-ea"/>
          <a:cs typeface="+mn-cs"/>
        </a:defRPr>
      </a:lvl8pPr>
      <a:lvl9pPr marL="1135335" indent="-114295" algn="l" defTabSz="761970" rtl="0" eaLnBrk="1" latinLnBrk="0" hangingPunct="1">
        <a:lnSpc>
          <a:spcPct val="90000"/>
        </a:lnSpc>
        <a:spcBef>
          <a:spcPts val="167"/>
        </a:spcBef>
        <a:spcAft>
          <a:spcPts val="333"/>
        </a:spcAft>
        <a:buClr>
          <a:schemeClr val="accent1"/>
        </a:buClr>
        <a:buFont typeface="Wingdings 3" pitchFamily="18" charset="2"/>
        <a:buChar char=""/>
        <a:defRPr sz="11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3440" y="487680"/>
            <a:ext cx="8100060" cy="12496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3440" y="1905000"/>
            <a:ext cx="8100061" cy="335280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3441" y="5392253"/>
            <a:ext cx="1795119" cy="228600"/>
          </a:xfrm>
          <a:prstGeom prst="rect">
            <a:avLst/>
          </a:prstGeom>
        </p:spPr>
        <p:txBody>
          <a:bodyPr vert="horz" lIns="91440" tIns="45720" rIns="91440" bIns="45720" rtlCol="0" anchor="ctr"/>
          <a:lstStyle>
            <a:lvl1pPr algn="l">
              <a:defRPr sz="833">
                <a:solidFill>
                  <a:schemeClr val="tx1">
                    <a:lumMod val="95000"/>
                    <a:lumOff val="5000"/>
                  </a:schemeClr>
                </a:solidFill>
                <a:latin typeface="+mj-lt"/>
              </a:defRPr>
            </a:lvl1pPr>
          </a:lstStyle>
          <a:p>
            <a:fld id="{09B482E8-6E0E-1B4F-B1FD-C69DB9E858D9}" type="datetimeFigureOut">
              <a:rPr lang="en-US" smtClean="0"/>
              <a:pPr/>
              <a:t>3/25/2023</a:t>
            </a:fld>
            <a:endParaRPr lang="en-US" dirty="0"/>
          </a:p>
        </p:txBody>
      </p:sp>
      <p:sp>
        <p:nvSpPr>
          <p:cNvPr id="5" name="Footer Placeholder 4"/>
          <p:cNvSpPr>
            <a:spLocks noGrp="1"/>
          </p:cNvSpPr>
          <p:nvPr>
            <p:ph type="ftr" sz="quarter" idx="3"/>
          </p:nvPr>
        </p:nvSpPr>
        <p:spPr>
          <a:xfrm>
            <a:off x="4035777" y="5392253"/>
            <a:ext cx="4917883" cy="228600"/>
          </a:xfrm>
          <a:prstGeom prst="rect">
            <a:avLst/>
          </a:prstGeom>
        </p:spPr>
        <p:txBody>
          <a:bodyPr vert="horz" lIns="91440" tIns="45720" rIns="91440" bIns="45720" rtlCol="0" anchor="ctr"/>
          <a:lstStyle>
            <a:lvl1pPr algn="r">
              <a:defRPr sz="833"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9031111" y="5392253"/>
            <a:ext cx="811389" cy="228600"/>
          </a:xfrm>
          <a:prstGeom prst="rect">
            <a:avLst/>
          </a:prstGeom>
        </p:spPr>
        <p:txBody>
          <a:bodyPr vert="horz" lIns="91440" tIns="45720" rIns="91440" bIns="45720" rtlCol="0" anchor="ctr"/>
          <a:lstStyle>
            <a:lvl1pPr algn="l">
              <a:defRPr sz="833">
                <a:solidFill>
                  <a:schemeClr val="tx1">
                    <a:lumMod val="95000"/>
                    <a:lumOff val="5000"/>
                  </a:schemeClr>
                </a:solidFill>
                <a:latin typeface="+mj-lt"/>
              </a:defRPr>
            </a:lvl1pPr>
          </a:lstStyle>
          <a:p>
            <a:fld id="{D57F1E4F-1CFF-5643-939E-217C01CDF565}" type="slidenum">
              <a:rPr lang="en-US" smtClean="0"/>
              <a:pPr/>
              <a:t>‹#›</a:t>
            </a:fld>
            <a:endParaRPr lang="en-US" dirty="0"/>
          </a:p>
        </p:txBody>
      </p:sp>
      <p:cxnSp>
        <p:nvCxnSpPr>
          <p:cNvPr id="7" name="Straight Connector 6"/>
          <p:cNvCxnSpPr/>
          <p:nvPr/>
        </p:nvCxnSpPr>
        <p:spPr>
          <a:xfrm flipV="1">
            <a:off x="635000" y="688603"/>
            <a:ext cx="0" cy="762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5708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lvl1pPr algn="l" defTabSz="761970" rtl="0" eaLnBrk="1" latinLnBrk="0" hangingPunct="1">
        <a:lnSpc>
          <a:spcPct val="80000"/>
        </a:lnSpc>
        <a:spcBef>
          <a:spcPct val="0"/>
        </a:spcBef>
        <a:buNone/>
        <a:defRPr sz="4167" kern="1200" cap="all" spc="83" baseline="0">
          <a:solidFill>
            <a:schemeClr val="tx1">
              <a:lumMod val="95000"/>
              <a:lumOff val="5000"/>
            </a:schemeClr>
          </a:solidFill>
          <a:latin typeface="+mj-lt"/>
          <a:ea typeface="+mj-ea"/>
          <a:cs typeface="+mj-cs"/>
        </a:defRPr>
      </a:lvl1pPr>
    </p:titleStyle>
    <p:bodyStyle>
      <a:lvl1pPr marL="76197" indent="-76197" algn="l" defTabSz="761970" rtl="0" eaLnBrk="1" latinLnBrk="0" hangingPunct="1">
        <a:lnSpc>
          <a:spcPct val="90000"/>
        </a:lnSpc>
        <a:spcBef>
          <a:spcPts val="1000"/>
        </a:spcBef>
        <a:spcAft>
          <a:spcPts val="167"/>
        </a:spcAft>
        <a:buClr>
          <a:schemeClr val="accent1"/>
        </a:buClr>
        <a:buSzPct val="100000"/>
        <a:buFont typeface="Tw Cen MT" panose="020B0602020104020603" pitchFamily="34" charset="0"/>
        <a:buChar char=" "/>
        <a:defRPr sz="1833" kern="1200">
          <a:solidFill>
            <a:schemeClr val="tx1"/>
          </a:solidFill>
          <a:latin typeface="+mn-lt"/>
          <a:ea typeface="+mn-ea"/>
          <a:cs typeface="+mn-cs"/>
        </a:defRPr>
      </a:lvl1pPr>
      <a:lvl2pPr marL="220971" indent="-114295" algn="l" defTabSz="761970" rtl="0" eaLnBrk="1" latinLnBrk="0" hangingPunct="1">
        <a:lnSpc>
          <a:spcPct val="90000"/>
        </a:lnSpc>
        <a:spcBef>
          <a:spcPts val="167"/>
        </a:spcBef>
        <a:spcAft>
          <a:spcPts val="333"/>
        </a:spcAft>
        <a:buClr>
          <a:schemeClr val="accent1"/>
        </a:buClr>
        <a:buFont typeface="Wingdings 3" pitchFamily="18" charset="2"/>
        <a:buChar char=""/>
        <a:defRPr sz="1500" kern="1200">
          <a:solidFill>
            <a:schemeClr val="tx1"/>
          </a:solidFill>
          <a:latin typeface="+mn-lt"/>
          <a:ea typeface="+mn-ea"/>
          <a:cs typeface="+mn-cs"/>
        </a:defRPr>
      </a:lvl2pPr>
      <a:lvl3pPr marL="373365" indent="-114295" algn="l" defTabSz="761970" rtl="0" eaLnBrk="1" latinLnBrk="0" hangingPunct="1">
        <a:lnSpc>
          <a:spcPct val="90000"/>
        </a:lnSpc>
        <a:spcBef>
          <a:spcPts val="167"/>
        </a:spcBef>
        <a:spcAft>
          <a:spcPts val="333"/>
        </a:spcAft>
        <a:buClr>
          <a:schemeClr val="accent1"/>
        </a:buClr>
        <a:buFont typeface="Wingdings 3" pitchFamily="18" charset="2"/>
        <a:buChar char=""/>
        <a:defRPr sz="1167" kern="1200">
          <a:solidFill>
            <a:schemeClr val="tx1"/>
          </a:solidFill>
          <a:latin typeface="+mn-lt"/>
          <a:ea typeface="+mn-ea"/>
          <a:cs typeface="+mn-cs"/>
        </a:defRPr>
      </a:lvl3pPr>
      <a:lvl4pPr marL="495280" indent="-114295" algn="l" defTabSz="761970" rtl="0" eaLnBrk="1" latinLnBrk="0" hangingPunct="1">
        <a:lnSpc>
          <a:spcPct val="90000"/>
        </a:lnSpc>
        <a:spcBef>
          <a:spcPts val="167"/>
        </a:spcBef>
        <a:spcAft>
          <a:spcPts val="333"/>
        </a:spcAft>
        <a:buClr>
          <a:schemeClr val="accent1"/>
        </a:buClr>
        <a:buFont typeface="Wingdings 3" pitchFamily="18" charset="2"/>
        <a:buChar char=""/>
        <a:defRPr sz="1167" kern="1200">
          <a:solidFill>
            <a:schemeClr val="tx1"/>
          </a:solidFill>
          <a:latin typeface="+mn-lt"/>
          <a:ea typeface="+mn-ea"/>
          <a:cs typeface="+mn-cs"/>
        </a:defRPr>
      </a:lvl4pPr>
      <a:lvl5pPr marL="647674" indent="-114295" algn="l" defTabSz="761970" rtl="0" eaLnBrk="1" latinLnBrk="0" hangingPunct="1">
        <a:lnSpc>
          <a:spcPct val="90000"/>
        </a:lnSpc>
        <a:spcBef>
          <a:spcPts val="167"/>
        </a:spcBef>
        <a:spcAft>
          <a:spcPts val="333"/>
        </a:spcAft>
        <a:buClr>
          <a:schemeClr val="accent1"/>
        </a:buClr>
        <a:buFont typeface="Wingdings 3" pitchFamily="18" charset="2"/>
        <a:buChar char=""/>
        <a:defRPr sz="1167" kern="1200">
          <a:solidFill>
            <a:schemeClr val="tx1"/>
          </a:solidFill>
          <a:latin typeface="+mn-lt"/>
          <a:ea typeface="+mn-ea"/>
          <a:cs typeface="+mn-cs"/>
        </a:defRPr>
      </a:lvl5pPr>
      <a:lvl6pPr marL="761970" indent="-114295" algn="l" defTabSz="761970" rtl="0" eaLnBrk="1" latinLnBrk="0" hangingPunct="1">
        <a:lnSpc>
          <a:spcPct val="90000"/>
        </a:lnSpc>
        <a:spcBef>
          <a:spcPts val="167"/>
        </a:spcBef>
        <a:spcAft>
          <a:spcPts val="333"/>
        </a:spcAft>
        <a:buClr>
          <a:schemeClr val="accent1"/>
        </a:buClr>
        <a:buFont typeface="Wingdings 3" pitchFamily="18" charset="2"/>
        <a:buChar char=""/>
        <a:defRPr sz="1167" kern="1200">
          <a:solidFill>
            <a:schemeClr val="tx1"/>
          </a:solidFill>
          <a:latin typeface="+mn-lt"/>
          <a:ea typeface="+mn-ea"/>
          <a:cs typeface="+mn-cs"/>
        </a:defRPr>
      </a:lvl6pPr>
      <a:lvl7pPr marL="883885" indent="-114295" algn="l" defTabSz="761970" rtl="0" eaLnBrk="1" latinLnBrk="0" hangingPunct="1">
        <a:lnSpc>
          <a:spcPct val="90000"/>
        </a:lnSpc>
        <a:spcBef>
          <a:spcPts val="167"/>
        </a:spcBef>
        <a:spcAft>
          <a:spcPts val="333"/>
        </a:spcAft>
        <a:buClr>
          <a:schemeClr val="accent1"/>
        </a:buClr>
        <a:buFont typeface="Wingdings 3" pitchFamily="18" charset="2"/>
        <a:buChar char=""/>
        <a:defRPr sz="1167" kern="1200">
          <a:solidFill>
            <a:schemeClr val="tx1"/>
          </a:solidFill>
          <a:latin typeface="+mn-lt"/>
          <a:ea typeface="+mn-ea"/>
          <a:cs typeface="+mn-cs"/>
        </a:defRPr>
      </a:lvl7pPr>
      <a:lvl8pPr marL="1013419" indent="-114295" algn="l" defTabSz="761970" rtl="0" eaLnBrk="1" latinLnBrk="0" hangingPunct="1">
        <a:lnSpc>
          <a:spcPct val="90000"/>
        </a:lnSpc>
        <a:spcBef>
          <a:spcPts val="167"/>
        </a:spcBef>
        <a:spcAft>
          <a:spcPts val="333"/>
        </a:spcAft>
        <a:buClr>
          <a:schemeClr val="accent1"/>
        </a:buClr>
        <a:buFont typeface="Wingdings 3" pitchFamily="18" charset="2"/>
        <a:buChar char=""/>
        <a:defRPr sz="1167" kern="1200">
          <a:solidFill>
            <a:schemeClr val="tx1"/>
          </a:solidFill>
          <a:latin typeface="+mn-lt"/>
          <a:ea typeface="+mn-ea"/>
          <a:cs typeface="+mn-cs"/>
        </a:defRPr>
      </a:lvl8pPr>
      <a:lvl9pPr marL="1135335" indent="-114295" algn="l" defTabSz="761970" rtl="0" eaLnBrk="1" latinLnBrk="0" hangingPunct="1">
        <a:lnSpc>
          <a:spcPct val="90000"/>
        </a:lnSpc>
        <a:spcBef>
          <a:spcPts val="167"/>
        </a:spcBef>
        <a:spcAft>
          <a:spcPts val="333"/>
        </a:spcAft>
        <a:buClr>
          <a:schemeClr val="accent1"/>
        </a:buClr>
        <a:buFont typeface="Wingdings 3" pitchFamily="18" charset="2"/>
        <a:buChar char=""/>
        <a:defRPr sz="11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3440" y="487680"/>
            <a:ext cx="8100060" cy="12496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3440" y="1905000"/>
            <a:ext cx="8100061" cy="335280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3441" y="5392253"/>
            <a:ext cx="1795119" cy="228600"/>
          </a:xfrm>
          <a:prstGeom prst="rect">
            <a:avLst/>
          </a:prstGeom>
        </p:spPr>
        <p:txBody>
          <a:bodyPr vert="horz" lIns="91440" tIns="45720" rIns="91440" bIns="45720" rtlCol="0" anchor="ctr"/>
          <a:lstStyle>
            <a:lvl1pPr algn="l">
              <a:defRPr sz="833">
                <a:solidFill>
                  <a:schemeClr val="tx1">
                    <a:lumMod val="95000"/>
                    <a:lumOff val="5000"/>
                  </a:schemeClr>
                </a:solidFill>
                <a:latin typeface="+mj-lt"/>
              </a:defRPr>
            </a:lvl1pPr>
          </a:lstStyle>
          <a:p>
            <a:fld id="{09B482E8-6E0E-1B4F-B1FD-C69DB9E858D9}" type="datetimeFigureOut">
              <a:rPr lang="en-US" smtClean="0"/>
              <a:pPr/>
              <a:t>3/25/2023</a:t>
            </a:fld>
            <a:endParaRPr lang="en-US" dirty="0"/>
          </a:p>
        </p:txBody>
      </p:sp>
      <p:sp>
        <p:nvSpPr>
          <p:cNvPr id="5" name="Footer Placeholder 4"/>
          <p:cNvSpPr>
            <a:spLocks noGrp="1"/>
          </p:cNvSpPr>
          <p:nvPr>
            <p:ph type="ftr" sz="quarter" idx="3"/>
          </p:nvPr>
        </p:nvSpPr>
        <p:spPr>
          <a:xfrm>
            <a:off x="4035777" y="5392253"/>
            <a:ext cx="4917883" cy="228600"/>
          </a:xfrm>
          <a:prstGeom prst="rect">
            <a:avLst/>
          </a:prstGeom>
        </p:spPr>
        <p:txBody>
          <a:bodyPr vert="horz" lIns="91440" tIns="45720" rIns="91440" bIns="45720" rtlCol="0" anchor="ctr"/>
          <a:lstStyle>
            <a:lvl1pPr algn="r">
              <a:defRPr sz="833"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9031111" y="5392253"/>
            <a:ext cx="811389" cy="228600"/>
          </a:xfrm>
          <a:prstGeom prst="rect">
            <a:avLst/>
          </a:prstGeom>
        </p:spPr>
        <p:txBody>
          <a:bodyPr vert="horz" lIns="91440" tIns="45720" rIns="91440" bIns="45720" rtlCol="0" anchor="ctr"/>
          <a:lstStyle>
            <a:lvl1pPr algn="l">
              <a:defRPr sz="833">
                <a:solidFill>
                  <a:schemeClr val="tx1">
                    <a:lumMod val="95000"/>
                    <a:lumOff val="5000"/>
                  </a:schemeClr>
                </a:solidFill>
                <a:latin typeface="+mj-lt"/>
              </a:defRPr>
            </a:lvl1pPr>
          </a:lstStyle>
          <a:p>
            <a:fld id="{D57F1E4F-1CFF-5643-939E-217C01CDF565}" type="slidenum">
              <a:rPr lang="en-US" smtClean="0"/>
              <a:pPr/>
              <a:t>‹#›</a:t>
            </a:fld>
            <a:endParaRPr lang="en-US" dirty="0"/>
          </a:p>
        </p:txBody>
      </p:sp>
      <p:cxnSp>
        <p:nvCxnSpPr>
          <p:cNvPr id="7" name="Straight Connector 6"/>
          <p:cNvCxnSpPr/>
          <p:nvPr/>
        </p:nvCxnSpPr>
        <p:spPr>
          <a:xfrm flipV="1">
            <a:off x="635000" y="688603"/>
            <a:ext cx="0" cy="762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224812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sldNum="0" hdr="0" ftr="0" dt="0"/>
  <p:txStyles>
    <p:titleStyle>
      <a:lvl1pPr algn="l" defTabSz="761970" rtl="0" eaLnBrk="1" latinLnBrk="0" hangingPunct="1">
        <a:lnSpc>
          <a:spcPct val="80000"/>
        </a:lnSpc>
        <a:spcBef>
          <a:spcPct val="0"/>
        </a:spcBef>
        <a:buNone/>
        <a:defRPr sz="4167" kern="1200" cap="all" spc="83" baseline="0">
          <a:solidFill>
            <a:schemeClr val="tx1">
              <a:lumMod val="95000"/>
              <a:lumOff val="5000"/>
            </a:schemeClr>
          </a:solidFill>
          <a:latin typeface="+mj-lt"/>
          <a:ea typeface="+mj-ea"/>
          <a:cs typeface="+mj-cs"/>
        </a:defRPr>
      </a:lvl1pPr>
    </p:titleStyle>
    <p:bodyStyle>
      <a:lvl1pPr marL="76197" indent="-76197" algn="l" defTabSz="761970" rtl="0" eaLnBrk="1" latinLnBrk="0" hangingPunct="1">
        <a:lnSpc>
          <a:spcPct val="90000"/>
        </a:lnSpc>
        <a:spcBef>
          <a:spcPts val="1000"/>
        </a:spcBef>
        <a:spcAft>
          <a:spcPts val="167"/>
        </a:spcAft>
        <a:buClr>
          <a:schemeClr val="accent1"/>
        </a:buClr>
        <a:buSzPct val="100000"/>
        <a:buFont typeface="Tw Cen MT" panose="020B0602020104020603" pitchFamily="34" charset="0"/>
        <a:buChar char=" "/>
        <a:defRPr sz="1833" kern="1200">
          <a:solidFill>
            <a:schemeClr val="tx1"/>
          </a:solidFill>
          <a:latin typeface="+mn-lt"/>
          <a:ea typeface="+mn-ea"/>
          <a:cs typeface="+mn-cs"/>
        </a:defRPr>
      </a:lvl1pPr>
      <a:lvl2pPr marL="220971" indent="-114295" algn="l" defTabSz="761970" rtl="0" eaLnBrk="1" latinLnBrk="0" hangingPunct="1">
        <a:lnSpc>
          <a:spcPct val="90000"/>
        </a:lnSpc>
        <a:spcBef>
          <a:spcPts val="167"/>
        </a:spcBef>
        <a:spcAft>
          <a:spcPts val="333"/>
        </a:spcAft>
        <a:buClr>
          <a:schemeClr val="accent1"/>
        </a:buClr>
        <a:buFont typeface="Wingdings 3" pitchFamily="18" charset="2"/>
        <a:buChar char=""/>
        <a:defRPr sz="1500" kern="1200">
          <a:solidFill>
            <a:schemeClr val="tx1"/>
          </a:solidFill>
          <a:latin typeface="+mn-lt"/>
          <a:ea typeface="+mn-ea"/>
          <a:cs typeface="+mn-cs"/>
        </a:defRPr>
      </a:lvl2pPr>
      <a:lvl3pPr marL="373365" indent="-114295" algn="l" defTabSz="761970" rtl="0" eaLnBrk="1" latinLnBrk="0" hangingPunct="1">
        <a:lnSpc>
          <a:spcPct val="90000"/>
        </a:lnSpc>
        <a:spcBef>
          <a:spcPts val="167"/>
        </a:spcBef>
        <a:spcAft>
          <a:spcPts val="333"/>
        </a:spcAft>
        <a:buClr>
          <a:schemeClr val="accent1"/>
        </a:buClr>
        <a:buFont typeface="Wingdings 3" pitchFamily="18" charset="2"/>
        <a:buChar char=""/>
        <a:defRPr sz="1167" kern="1200">
          <a:solidFill>
            <a:schemeClr val="tx1"/>
          </a:solidFill>
          <a:latin typeface="+mn-lt"/>
          <a:ea typeface="+mn-ea"/>
          <a:cs typeface="+mn-cs"/>
        </a:defRPr>
      </a:lvl3pPr>
      <a:lvl4pPr marL="495280" indent="-114295" algn="l" defTabSz="761970" rtl="0" eaLnBrk="1" latinLnBrk="0" hangingPunct="1">
        <a:lnSpc>
          <a:spcPct val="90000"/>
        </a:lnSpc>
        <a:spcBef>
          <a:spcPts val="167"/>
        </a:spcBef>
        <a:spcAft>
          <a:spcPts val="333"/>
        </a:spcAft>
        <a:buClr>
          <a:schemeClr val="accent1"/>
        </a:buClr>
        <a:buFont typeface="Wingdings 3" pitchFamily="18" charset="2"/>
        <a:buChar char=""/>
        <a:defRPr sz="1167" kern="1200">
          <a:solidFill>
            <a:schemeClr val="tx1"/>
          </a:solidFill>
          <a:latin typeface="+mn-lt"/>
          <a:ea typeface="+mn-ea"/>
          <a:cs typeface="+mn-cs"/>
        </a:defRPr>
      </a:lvl4pPr>
      <a:lvl5pPr marL="647674" indent="-114295" algn="l" defTabSz="761970" rtl="0" eaLnBrk="1" latinLnBrk="0" hangingPunct="1">
        <a:lnSpc>
          <a:spcPct val="90000"/>
        </a:lnSpc>
        <a:spcBef>
          <a:spcPts val="167"/>
        </a:spcBef>
        <a:spcAft>
          <a:spcPts val="333"/>
        </a:spcAft>
        <a:buClr>
          <a:schemeClr val="accent1"/>
        </a:buClr>
        <a:buFont typeface="Wingdings 3" pitchFamily="18" charset="2"/>
        <a:buChar char=""/>
        <a:defRPr sz="1167" kern="1200">
          <a:solidFill>
            <a:schemeClr val="tx1"/>
          </a:solidFill>
          <a:latin typeface="+mn-lt"/>
          <a:ea typeface="+mn-ea"/>
          <a:cs typeface="+mn-cs"/>
        </a:defRPr>
      </a:lvl5pPr>
      <a:lvl6pPr marL="761970" indent="-114295" algn="l" defTabSz="761970" rtl="0" eaLnBrk="1" latinLnBrk="0" hangingPunct="1">
        <a:lnSpc>
          <a:spcPct val="90000"/>
        </a:lnSpc>
        <a:spcBef>
          <a:spcPts val="167"/>
        </a:spcBef>
        <a:spcAft>
          <a:spcPts val="333"/>
        </a:spcAft>
        <a:buClr>
          <a:schemeClr val="accent1"/>
        </a:buClr>
        <a:buFont typeface="Wingdings 3" pitchFamily="18" charset="2"/>
        <a:buChar char=""/>
        <a:defRPr sz="1167" kern="1200">
          <a:solidFill>
            <a:schemeClr val="tx1"/>
          </a:solidFill>
          <a:latin typeface="+mn-lt"/>
          <a:ea typeface="+mn-ea"/>
          <a:cs typeface="+mn-cs"/>
        </a:defRPr>
      </a:lvl6pPr>
      <a:lvl7pPr marL="883885" indent="-114295" algn="l" defTabSz="761970" rtl="0" eaLnBrk="1" latinLnBrk="0" hangingPunct="1">
        <a:lnSpc>
          <a:spcPct val="90000"/>
        </a:lnSpc>
        <a:spcBef>
          <a:spcPts val="167"/>
        </a:spcBef>
        <a:spcAft>
          <a:spcPts val="333"/>
        </a:spcAft>
        <a:buClr>
          <a:schemeClr val="accent1"/>
        </a:buClr>
        <a:buFont typeface="Wingdings 3" pitchFamily="18" charset="2"/>
        <a:buChar char=""/>
        <a:defRPr sz="1167" kern="1200">
          <a:solidFill>
            <a:schemeClr val="tx1"/>
          </a:solidFill>
          <a:latin typeface="+mn-lt"/>
          <a:ea typeface="+mn-ea"/>
          <a:cs typeface="+mn-cs"/>
        </a:defRPr>
      </a:lvl7pPr>
      <a:lvl8pPr marL="1013419" indent="-114295" algn="l" defTabSz="761970" rtl="0" eaLnBrk="1" latinLnBrk="0" hangingPunct="1">
        <a:lnSpc>
          <a:spcPct val="90000"/>
        </a:lnSpc>
        <a:spcBef>
          <a:spcPts val="167"/>
        </a:spcBef>
        <a:spcAft>
          <a:spcPts val="333"/>
        </a:spcAft>
        <a:buClr>
          <a:schemeClr val="accent1"/>
        </a:buClr>
        <a:buFont typeface="Wingdings 3" pitchFamily="18" charset="2"/>
        <a:buChar char=""/>
        <a:defRPr sz="1167" kern="1200">
          <a:solidFill>
            <a:schemeClr val="tx1"/>
          </a:solidFill>
          <a:latin typeface="+mn-lt"/>
          <a:ea typeface="+mn-ea"/>
          <a:cs typeface="+mn-cs"/>
        </a:defRPr>
      </a:lvl8pPr>
      <a:lvl9pPr marL="1135335" indent="-114295" algn="l" defTabSz="761970" rtl="0" eaLnBrk="1" latinLnBrk="0" hangingPunct="1">
        <a:lnSpc>
          <a:spcPct val="90000"/>
        </a:lnSpc>
        <a:spcBef>
          <a:spcPts val="167"/>
        </a:spcBef>
        <a:spcAft>
          <a:spcPts val="333"/>
        </a:spcAft>
        <a:buClr>
          <a:schemeClr val="accent1"/>
        </a:buClr>
        <a:buFont typeface="Wingdings 3" pitchFamily="18" charset="2"/>
        <a:buChar char=""/>
        <a:defRPr sz="11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3440" y="487680"/>
            <a:ext cx="8100060" cy="12496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3440" y="1905000"/>
            <a:ext cx="8100061" cy="335280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3441" y="5392253"/>
            <a:ext cx="1795119" cy="228600"/>
          </a:xfrm>
          <a:prstGeom prst="rect">
            <a:avLst/>
          </a:prstGeom>
        </p:spPr>
        <p:txBody>
          <a:bodyPr vert="horz" lIns="91440" tIns="45720" rIns="91440" bIns="45720" rtlCol="0" anchor="ctr"/>
          <a:lstStyle>
            <a:lvl1pPr algn="l">
              <a:defRPr sz="833">
                <a:solidFill>
                  <a:schemeClr val="tx1">
                    <a:lumMod val="95000"/>
                    <a:lumOff val="5000"/>
                  </a:schemeClr>
                </a:solidFill>
                <a:latin typeface="+mj-lt"/>
              </a:defRPr>
            </a:lvl1pPr>
          </a:lstStyle>
          <a:p>
            <a:fld id="{09B482E8-6E0E-1B4F-B1FD-C69DB9E858D9}" type="datetimeFigureOut">
              <a:rPr lang="en-US" smtClean="0"/>
              <a:pPr/>
              <a:t>3/25/2023</a:t>
            </a:fld>
            <a:endParaRPr lang="en-US" dirty="0"/>
          </a:p>
        </p:txBody>
      </p:sp>
      <p:sp>
        <p:nvSpPr>
          <p:cNvPr id="5" name="Footer Placeholder 4"/>
          <p:cNvSpPr>
            <a:spLocks noGrp="1"/>
          </p:cNvSpPr>
          <p:nvPr>
            <p:ph type="ftr" sz="quarter" idx="3"/>
          </p:nvPr>
        </p:nvSpPr>
        <p:spPr>
          <a:xfrm>
            <a:off x="4035777" y="5392253"/>
            <a:ext cx="4917883" cy="228600"/>
          </a:xfrm>
          <a:prstGeom prst="rect">
            <a:avLst/>
          </a:prstGeom>
        </p:spPr>
        <p:txBody>
          <a:bodyPr vert="horz" lIns="91440" tIns="45720" rIns="91440" bIns="45720" rtlCol="0" anchor="ctr"/>
          <a:lstStyle>
            <a:lvl1pPr algn="r">
              <a:defRPr sz="833"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9031111" y="5392253"/>
            <a:ext cx="811389" cy="228600"/>
          </a:xfrm>
          <a:prstGeom prst="rect">
            <a:avLst/>
          </a:prstGeom>
        </p:spPr>
        <p:txBody>
          <a:bodyPr vert="horz" lIns="91440" tIns="45720" rIns="91440" bIns="45720" rtlCol="0" anchor="ctr"/>
          <a:lstStyle>
            <a:lvl1pPr algn="l">
              <a:defRPr sz="833">
                <a:solidFill>
                  <a:schemeClr val="tx1">
                    <a:lumMod val="95000"/>
                    <a:lumOff val="5000"/>
                  </a:schemeClr>
                </a:solidFill>
                <a:latin typeface="+mj-lt"/>
              </a:defRPr>
            </a:lvl1pPr>
          </a:lstStyle>
          <a:p>
            <a:fld id="{D57F1E4F-1CFF-5643-939E-217C01CDF565}" type="slidenum">
              <a:rPr lang="en-US" smtClean="0"/>
              <a:pPr/>
              <a:t>‹#›</a:t>
            </a:fld>
            <a:endParaRPr lang="en-US" dirty="0"/>
          </a:p>
        </p:txBody>
      </p:sp>
      <p:cxnSp>
        <p:nvCxnSpPr>
          <p:cNvPr id="7" name="Straight Connector 6"/>
          <p:cNvCxnSpPr/>
          <p:nvPr/>
        </p:nvCxnSpPr>
        <p:spPr>
          <a:xfrm flipV="1">
            <a:off x="635000" y="688603"/>
            <a:ext cx="0" cy="762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737623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sldNum="0" hdr="0" ftr="0" dt="0"/>
  <p:txStyles>
    <p:titleStyle>
      <a:lvl1pPr algn="l" defTabSz="761970" rtl="0" eaLnBrk="1" latinLnBrk="0" hangingPunct="1">
        <a:lnSpc>
          <a:spcPct val="80000"/>
        </a:lnSpc>
        <a:spcBef>
          <a:spcPct val="0"/>
        </a:spcBef>
        <a:buNone/>
        <a:defRPr sz="4167" kern="1200" cap="all" spc="83" baseline="0">
          <a:solidFill>
            <a:schemeClr val="tx1">
              <a:lumMod val="95000"/>
              <a:lumOff val="5000"/>
            </a:schemeClr>
          </a:solidFill>
          <a:latin typeface="+mj-lt"/>
          <a:ea typeface="+mj-ea"/>
          <a:cs typeface="+mj-cs"/>
        </a:defRPr>
      </a:lvl1pPr>
    </p:titleStyle>
    <p:bodyStyle>
      <a:lvl1pPr marL="76197" indent="-76197" algn="l" defTabSz="761970" rtl="0" eaLnBrk="1" latinLnBrk="0" hangingPunct="1">
        <a:lnSpc>
          <a:spcPct val="90000"/>
        </a:lnSpc>
        <a:spcBef>
          <a:spcPts val="1000"/>
        </a:spcBef>
        <a:spcAft>
          <a:spcPts val="167"/>
        </a:spcAft>
        <a:buClr>
          <a:schemeClr val="accent1"/>
        </a:buClr>
        <a:buSzPct val="100000"/>
        <a:buFont typeface="Tw Cen MT" panose="020B0602020104020603" pitchFamily="34" charset="0"/>
        <a:buChar char=" "/>
        <a:defRPr sz="1833" kern="1200">
          <a:solidFill>
            <a:schemeClr val="tx1"/>
          </a:solidFill>
          <a:latin typeface="+mn-lt"/>
          <a:ea typeface="+mn-ea"/>
          <a:cs typeface="+mn-cs"/>
        </a:defRPr>
      </a:lvl1pPr>
      <a:lvl2pPr marL="220971" indent="-114295" algn="l" defTabSz="761970" rtl="0" eaLnBrk="1" latinLnBrk="0" hangingPunct="1">
        <a:lnSpc>
          <a:spcPct val="90000"/>
        </a:lnSpc>
        <a:spcBef>
          <a:spcPts val="167"/>
        </a:spcBef>
        <a:spcAft>
          <a:spcPts val="333"/>
        </a:spcAft>
        <a:buClr>
          <a:schemeClr val="accent1"/>
        </a:buClr>
        <a:buFont typeface="Wingdings 3" pitchFamily="18" charset="2"/>
        <a:buChar char=""/>
        <a:defRPr sz="1500" kern="1200">
          <a:solidFill>
            <a:schemeClr val="tx1"/>
          </a:solidFill>
          <a:latin typeface="+mn-lt"/>
          <a:ea typeface="+mn-ea"/>
          <a:cs typeface="+mn-cs"/>
        </a:defRPr>
      </a:lvl2pPr>
      <a:lvl3pPr marL="373365" indent="-114295" algn="l" defTabSz="761970" rtl="0" eaLnBrk="1" latinLnBrk="0" hangingPunct="1">
        <a:lnSpc>
          <a:spcPct val="90000"/>
        </a:lnSpc>
        <a:spcBef>
          <a:spcPts val="167"/>
        </a:spcBef>
        <a:spcAft>
          <a:spcPts val="333"/>
        </a:spcAft>
        <a:buClr>
          <a:schemeClr val="accent1"/>
        </a:buClr>
        <a:buFont typeface="Wingdings 3" pitchFamily="18" charset="2"/>
        <a:buChar char=""/>
        <a:defRPr sz="1167" kern="1200">
          <a:solidFill>
            <a:schemeClr val="tx1"/>
          </a:solidFill>
          <a:latin typeface="+mn-lt"/>
          <a:ea typeface="+mn-ea"/>
          <a:cs typeface="+mn-cs"/>
        </a:defRPr>
      </a:lvl3pPr>
      <a:lvl4pPr marL="495280" indent="-114295" algn="l" defTabSz="761970" rtl="0" eaLnBrk="1" latinLnBrk="0" hangingPunct="1">
        <a:lnSpc>
          <a:spcPct val="90000"/>
        </a:lnSpc>
        <a:spcBef>
          <a:spcPts val="167"/>
        </a:spcBef>
        <a:spcAft>
          <a:spcPts val="333"/>
        </a:spcAft>
        <a:buClr>
          <a:schemeClr val="accent1"/>
        </a:buClr>
        <a:buFont typeface="Wingdings 3" pitchFamily="18" charset="2"/>
        <a:buChar char=""/>
        <a:defRPr sz="1167" kern="1200">
          <a:solidFill>
            <a:schemeClr val="tx1"/>
          </a:solidFill>
          <a:latin typeface="+mn-lt"/>
          <a:ea typeface="+mn-ea"/>
          <a:cs typeface="+mn-cs"/>
        </a:defRPr>
      </a:lvl4pPr>
      <a:lvl5pPr marL="647674" indent="-114295" algn="l" defTabSz="761970" rtl="0" eaLnBrk="1" latinLnBrk="0" hangingPunct="1">
        <a:lnSpc>
          <a:spcPct val="90000"/>
        </a:lnSpc>
        <a:spcBef>
          <a:spcPts val="167"/>
        </a:spcBef>
        <a:spcAft>
          <a:spcPts val="333"/>
        </a:spcAft>
        <a:buClr>
          <a:schemeClr val="accent1"/>
        </a:buClr>
        <a:buFont typeface="Wingdings 3" pitchFamily="18" charset="2"/>
        <a:buChar char=""/>
        <a:defRPr sz="1167" kern="1200">
          <a:solidFill>
            <a:schemeClr val="tx1"/>
          </a:solidFill>
          <a:latin typeface="+mn-lt"/>
          <a:ea typeface="+mn-ea"/>
          <a:cs typeface="+mn-cs"/>
        </a:defRPr>
      </a:lvl5pPr>
      <a:lvl6pPr marL="761970" indent="-114295" algn="l" defTabSz="761970" rtl="0" eaLnBrk="1" latinLnBrk="0" hangingPunct="1">
        <a:lnSpc>
          <a:spcPct val="90000"/>
        </a:lnSpc>
        <a:spcBef>
          <a:spcPts val="167"/>
        </a:spcBef>
        <a:spcAft>
          <a:spcPts val="333"/>
        </a:spcAft>
        <a:buClr>
          <a:schemeClr val="accent1"/>
        </a:buClr>
        <a:buFont typeface="Wingdings 3" pitchFamily="18" charset="2"/>
        <a:buChar char=""/>
        <a:defRPr sz="1167" kern="1200">
          <a:solidFill>
            <a:schemeClr val="tx1"/>
          </a:solidFill>
          <a:latin typeface="+mn-lt"/>
          <a:ea typeface="+mn-ea"/>
          <a:cs typeface="+mn-cs"/>
        </a:defRPr>
      </a:lvl6pPr>
      <a:lvl7pPr marL="883885" indent="-114295" algn="l" defTabSz="761970" rtl="0" eaLnBrk="1" latinLnBrk="0" hangingPunct="1">
        <a:lnSpc>
          <a:spcPct val="90000"/>
        </a:lnSpc>
        <a:spcBef>
          <a:spcPts val="167"/>
        </a:spcBef>
        <a:spcAft>
          <a:spcPts val="333"/>
        </a:spcAft>
        <a:buClr>
          <a:schemeClr val="accent1"/>
        </a:buClr>
        <a:buFont typeface="Wingdings 3" pitchFamily="18" charset="2"/>
        <a:buChar char=""/>
        <a:defRPr sz="1167" kern="1200">
          <a:solidFill>
            <a:schemeClr val="tx1"/>
          </a:solidFill>
          <a:latin typeface="+mn-lt"/>
          <a:ea typeface="+mn-ea"/>
          <a:cs typeface="+mn-cs"/>
        </a:defRPr>
      </a:lvl7pPr>
      <a:lvl8pPr marL="1013419" indent="-114295" algn="l" defTabSz="761970" rtl="0" eaLnBrk="1" latinLnBrk="0" hangingPunct="1">
        <a:lnSpc>
          <a:spcPct val="90000"/>
        </a:lnSpc>
        <a:spcBef>
          <a:spcPts val="167"/>
        </a:spcBef>
        <a:spcAft>
          <a:spcPts val="333"/>
        </a:spcAft>
        <a:buClr>
          <a:schemeClr val="accent1"/>
        </a:buClr>
        <a:buFont typeface="Wingdings 3" pitchFamily="18" charset="2"/>
        <a:buChar char=""/>
        <a:defRPr sz="1167" kern="1200">
          <a:solidFill>
            <a:schemeClr val="tx1"/>
          </a:solidFill>
          <a:latin typeface="+mn-lt"/>
          <a:ea typeface="+mn-ea"/>
          <a:cs typeface="+mn-cs"/>
        </a:defRPr>
      </a:lvl8pPr>
      <a:lvl9pPr marL="1135335" indent="-114295" algn="l" defTabSz="761970" rtl="0" eaLnBrk="1" latinLnBrk="0" hangingPunct="1">
        <a:lnSpc>
          <a:spcPct val="90000"/>
        </a:lnSpc>
        <a:spcBef>
          <a:spcPts val="167"/>
        </a:spcBef>
        <a:spcAft>
          <a:spcPts val="333"/>
        </a:spcAft>
        <a:buClr>
          <a:schemeClr val="accent1"/>
        </a:buClr>
        <a:buFont typeface="Wingdings 3" pitchFamily="18" charset="2"/>
        <a:buChar char=""/>
        <a:defRPr sz="11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656419212"/>
      </p:ext>
    </p:extLst>
  </p:cSld>
  <p:clrMap bg1="dk1" tx1="lt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615F29-9A23-4B15-9629-B74E17B923B3}"/>
              </a:ext>
            </a:extLst>
          </p:cNvPr>
          <p:cNvSpPr>
            <a:spLocks noGrp="1"/>
          </p:cNvSpPr>
          <p:nvPr>
            <p:ph type="title"/>
          </p:nvPr>
        </p:nvSpPr>
        <p:spPr>
          <a:xfrm>
            <a:off x="698500" y="304271"/>
            <a:ext cx="8763000" cy="1104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9DD162-911F-40AD-89E2-FF721E702DF5}"/>
              </a:ext>
            </a:extLst>
          </p:cNvPr>
          <p:cNvSpPr>
            <a:spLocks noGrp="1"/>
          </p:cNvSpPr>
          <p:nvPr>
            <p:ph type="body" idx="1"/>
          </p:nvPr>
        </p:nvSpPr>
        <p:spPr>
          <a:xfrm>
            <a:off x="698500" y="1521354"/>
            <a:ext cx="8763000" cy="36261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EFDD2-5938-40DA-A7B6-55486F6B236F}"/>
              </a:ext>
            </a:extLst>
          </p:cNvPr>
          <p:cNvSpPr>
            <a:spLocks noGrp="1"/>
          </p:cNvSpPr>
          <p:nvPr>
            <p:ph type="dt" sz="half" idx="2"/>
          </p:nvPr>
        </p:nvSpPr>
        <p:spPr>
          <a:xfrm>
            <a:off x="698500" y="5296959"/>
            <a:ext cx="22860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fld id="{5476A937-51A9-4DAB-9278-E5F41E6E646A}" type="datetimeFigureOut">
              <a:rPr lang="en-US" smtClean="0"/>
              <a:t>3/25/2023</a:t>
            </a:fld>
            <a:endParaRPr lang="en-US"/>
          </a:p>
        </p:txBody>
      </p:sp>
      <p:sp>
        <p:nvSpPr>
          <p:cNvPr id="5" name="Footer Placeholder 4">
            <a:extLst>
              <a:ext uri="{FF2B5EF4-FFF2-40B4-BE49-F238E27FC236}">
                <a16:creationId xmlns:a16="http://schemas.microsoft.com/office/drawing/2014/main" id="{CE9CB6E9-B118-4534-95CE-4724AC99EEB5}"/>
              </a:ext>
            </a:extLst>
          </p:cNvPr>
          <p:cNvSpPr>
            <a:spLocks noGrp="1"/>
          </p:cNvSpPr>
          <p:nvPr>
            <p:ph type="ftr" sz="quarter" idx="3"/>
          </p:nvPr>
        </p:nvSpPr>
        <p:spPr>
          <a:xfrm>
            <a:off x="3365500" y="5296959"/>
            <a:ext cx="34290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6C546C-74CB-4B11-A65E-021489A5DB63}"/>
              </a:ext>
            </a:extLst>
          </p:cNvPr>
          <p:cNvSpPr>
            <a:spLocks noGrp="1"/>
          </p:cNvSpPr>
          <p:nvPr>
            <p:ph type="sldNum" sz="quarter" idx="4"/>
          </p:nvPr>
        </p:nvSpPr>
        <p:spPr>
          <a:xfrm>
            <a:off x="7175500" y="5296959"/>
            <a:ext cx="22860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fld id="{9E008FB1-61CC-4C4B-8631-59D5385E8AAA}" type="slidenum">
              <a:rPr lang="en-US" smtClean="0"/>
              <a:t>‹#›</a:t>
            </a:fld>
            <a:endParaRPr lang="en-US"/>
          </a:p>
        </p:txBody>
      </p:sp>
    </p:spTree>
    <p:extLst>
      <p:ext uri="{BB962C8B-B14F-4D97-AF65-F5344CB8AC3E}">
        <p14:creationId xmlns:p14="http://schemas.microsoft.com/office/powerpoint/2010/main" val="338403802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12.xml"/><Relationship Id="rId1" Type="http://schemas.openxmlformats.org/officeDocument/2006/relationships/slideLayout" Target="../slideLayouts/slideLayout55.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notesSlide" Target="../notesSlides/notesSlide15.xml"/><Relationship Id="rId1" Type="http://schemas.openxmlformats.org/officeDocument/2006/relationships/slideLayout" Target="../slideLayouts/slideLayout55.xml"/><Relationship Id="rId6" Type="http://schemas.openxmlformats.org/officeDocument/2006/relationships/image" Target="../media/image33.pn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8.png"/><Relationship Id="rId7" Type="http://schemas.openxmlformats.org/officeDocument/2006/relationships/hyperlink" Target="https://www.linkedin.com/in/beckyquerido/" TargetMode="External"/><Relationship Id="rId2" Type="http://schemas.openxmlformats.org/officeDocument/2006/relationships/notesSlide" Target="../notesSlides/notesSlide17.xml"/><Relationship Id="rId1" Type="http://schemas.openxmlformats.org/officeDocument/2006/relationships/slideLayout" Target="../slideLayouts/slideLayout73.xml"/><Relationship Id="rId6" Type="http://schemas.openxmlformats.org/officeDocument/2006/relationships/hyperlink" Target="http://www.querida.ca/" TargetMode="External"/><Relationship Id="rId5" Type="http://schemas.openxmlformats.org/officeDocument/2006/relationships/hyperlink" Target="mailto:becky@querida.ca" TargetMode="Externa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8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9.xml"/><Relationship Id="rId1" Type="http://schemas.openxmlformats.org/officeDocument/2006/relationships/slideLayout" Target="../slideLayouts/slideLayout55.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16" name="Title 15">
            <a:extLst>
              <a:ext uri="{FF2B5EF4-FFF2-40B4-BE49-F238E27FC236}">
                <a16:creationId xmlns:a16="http://schemas.microsoft.com/office/drawing/2014/main" id="{AB311CD3-FD8D-2788-8E9B-C139C917F7F6}"/>
              </a:ext>
            </a:extLst>
          </p:cNvPr>
          <p:cNvSpPr>
            <a:spLocks noGrp="1"/>
          </p:cNvSpPr>
          <p:nvPr>
            <p:ph type="ctrTitle"/>
          </p:nvPr>
        </p:nvSpPr>
        <p:spPr>
          <a:xfrm>
            <a:off x="981034" y="1470648"/>
            <a:ext cx="8197933" cy="1762883"/>
          </a:xfrm>
        </p:spPr>
        <p:txBody>
          <a:bodyPr>
            <a:normAutofit/>
          </a:bodyPr>
          <a:lstStyle/>
          <a:p>
            <a:r>
              <a:rPr lang="en-CA" sz="6000" dirty="0"/>
              <a:t>Making a Switch</a:t>
            </a:r>
          </a:p>
        </p:txBody>
      </p:sp>
      <p:sp>
        <p:nvSpPr>
          <p:cNvPr id="17" name="Subtitle 16">
            <a:extLst>
              <a:ext uri="{FF2B5EF4-FFF2-40B4-BE49-F238E27FC236}">
                <a16:creationId xmlns:a16="http://schemas.microsoft.com/office/drawing/2014/main" id="{B0359B59-2829-2008-EC7D-6A2825318FDA}"/>
              </a:ext>
            </a:extLst>
          </p:cNvPr>
          <p:cNvSpPr>
            <a:spLocks noGrp="1"/>
          </p:cNvSpPr>
          <p:nvPr>
            <p:ph type="subTitle" idx="1"/>
          </p:nvPr>
        </p:nvSpPr>
        <p:spPr/>
        <p:txBody>
          <a:bodyPr>
            <a:normAutofit/>
          </a:bodyPr>
          <a:lstStyle/>
          <a:p>
            <a:r>
              <a:rPr lang="en-CA" sz="2600" cap="all" dirty="0">
                <a:latin typeface="Avenir Next LT Pro" panose="020B0504020202020204" pitchFamily="34" charset="0"/>
              </a:rPr>
              <a:t>Overcoming Barriers to Change</a:t>
            </a:r>
          </a:p>
        </p:txBody>
      </p:sp>
      <p:sp>
        <p:nvSpPr>
          <p:cNvPr id="18" name="Rectangle 17">
            <a:extLst>
              <a:ext uri="{FF2B5EF4-FFF2-40B4-BE49-F238E27FC236}">
                <a16:creationId xmlns:a16="http://schemas.microsoft.com/office/drawing/2014/main" id="{61AC87AE-72D5-676E-80F1-E6A41189A4F0}"/>
              </a:ext>
            </a:extLst>
          </p:cNvPr>
          <p:cNvSpPr/>
          <p:nvPr/>
        </p:nvSpPr>
        <p:spPr>
          <a:xfrm>
            <a:off x="1076555" y="4740482"/>
            <a:ext cx="8197933" cy="3867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200" cap="all" dirty="0">
                <a:solidFill>
                  <a:schemeClr val="bg2"/>
                </a:solidFill>
                <a:latin typeface="Avenir Next LT Pro" panose="020B0504020202020204" pitchFamily="34" charset="0"/>
              </a:rPr>
              <a:t>Becky Querido | Mar. 21,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a:extLst>
              <a:ext uri="{FF2B5EF4-FFF2-40B4-BE49-F238E27FC236}">
                <a16:creationId xmlns:a16="http://schemas.microsoft.com/office/drawing/2014/main" id="{5B18EB19-E5B9-45DE-9144-7BF4B3E7D1A7}"/>
              </a:ext>
            </a:extLst>
          </p:cNvPr>
          <p:cNvPicPr>
            <a:picLocks noChangeAspect="1"/>
          </p:cNvPicPr>
          <p:nvPr/>
        </p:nvPicPr>
        <p:blipFill rotWithShape="1">
          <a:blip r:embed="rId3">
            <a:alphaModFix amt="39000"/>
          </a:blip>
          <a:srcRect r="9091" b="9091"/>
          <a:stretch/>
        </p:blipFill>
        <p:spPr>
          <a:xfrm>
            <a:off x="17" y="8"/>
            <a:ext cx="10159983" cy="5714992"/>
          </a:xfrm>
          <a:prstGeom prst="rect">
            <a:avLst/>
          </a:prstGeom>
        </p:spPr>
      </p:pic>
      <p:sp>
        <p:nvSpPr>
          <p:cNvPr id="2" name="Title 1">
            <a:extLst>
              <a:ext uri="{FF2B5EF4-FFF2-40B4-BE49-F238E27FC236}">
                <a16:creationId xmlns:a16="http://schemas.microsoft.com/office/drawing/2014/main" id="{C33B3B17-B74E-46D4-94CF-C47B2C518918}"/>
              </a:ext>
            </a:extLst>
          </p:cNvPr>
          <p:cNvSpPr>
            <a:spLocks noGrp="1"/>
          </p:cNvSpPr>
          <p:nvPr>
            <p:ph type="title"/>
          </p:nvPr>
        </p:nvSpPr>
        <p:spPr>
          <a:xfrm>
            <a:off x="853440" y="457200"/>
            <a:ext cx="8481946" cy="1286540"/>
          </a:xfrm>
        </p:spPr>
        <p:txBody>
          <a:bodyPr>
            <a:normAutofit/>
          </a:bodyPr>
          <a:lstStyle/>
          <a:p>
            <a:r>
              <a:rPr lang="en-CA" sz="3833" b="1" cap="none" dirty="0">
                <a:solidFill>
                  <a:schemeClr val="tx1"/>
                </a:solidFill>
                <a:latin typeface="Baskerville Old Face" panose="02020602080505020303" pitchFamily="18" charset="0"/>
              </a:rPr>
              <a:t>Making A Switch Practice #1</a:t>
            </a:r>
            <a:br>
              <a:rPr lang="en-CA" sz="3833" b="1" cap="none" dirty="0">
                <a:solidFill>
                  <a:schemeClr val="tx1"/>
                </a:solidFill>
                <a:latin typeface="Baskerville Old Face" panose="02020602080505020303" pitchFamily="18" charset="0"/>
              </a:rPr>
            </a:br>
            <a:r>
              <a:rPr lang="en-CA" sz="3333" b="1" cap="none" dirty="0">
                <a:solidFill>
                  <a:schemeClr val="tx1"/>
                </a:solidFill>
                <a:latin typeface="Baskerville Old Face" panose="02020602080505020303" pitchFamily="18" charset="0"/>
              </a:rPr>
              <a:t>Directing The Rider</a:t>
            </a:r>
            <a:endParaRPr lang="en-US" sz="3333" b="1" cap="none" dirty="0">
              <a:solidFill>
                <a:schemeClr val="tx1"/>
              </a:solidFill>
              <a:latin typeface="Baskerville Old Face" panose="02020602080505020303" pitchFamily="18" charset="0"/>
            </a:endParaRPr>
          </a:p>
        </p:txBody>
      </p:sp>
      <p:sp>
        <p:nvSpPr>
          <p:cNvPr id="4" name="Rectangle 3">
            <a:extLst>
              <a:ext uri="{FF2B5EF4-FFF2-40B4-BE49-F238E27FC236}">
                <a16:creationId xmlns:a16="http://schemas.microsoft.com/office/drawing/2014/main" id="{94CFBE56-61B7-2804-ABFB-F274F0C37B8A}"/>
              </a:ext>
            </a:extLst>
          </p:cNvPr>
          <p:cNvSpPr/>
          <p:nvPr/>
        </p:nvSpPr>
        <p:spPr>
          <a:xfrm>
            <a:off x="605548" y="2200932"/>
            <a:ext cx="8977730" cy="1204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solidFill>
                  <a:schemeClr val="tx1"/>
                </a:solidFill>
                <a:latin typeface="Avenir Next LT Pro" panose="020B0504020202020204" pitchFamily="34" charset="0"/>
              </a:rPr>
              <a:t>How can you remove some of the ambiguity from the change and provide crystal clear direction?</a:t>
            </a:r>
          </a:p>
          <a:p>
            <a:pPr algn="ctr"/>
            <a:r>
              <a:rPr lang="en-CA" sz="2400" dirty="0">
                <a:solidFill>
                  <a:schemeClr val="tx1"/>
                </a:solidFill>
                <a:latin typeface="Avenir Next LT Pro" panose="020B0504020202020204" pitchFamily="34" charset="0"/>
              </a:rPr>
              <a:t>What action are you going to commit to next?</a:t>
            </a:r>
            <a:endParaRPr lang="en-US" sz="2400" dirty="0">
              <a:solidFill>
                <a:schemeClr val="tx1"/>
              </a:solidFill>
              <a:latin typeface="Avenir Next LT Pro" panose="020B0504020202020204" pitchFamily="34" charset="0"/>
            </a:endParaRPr>
          </a:p>
        </p:txBody>
      </p:sp>
    </p:spTree>
    <p:extLst>
      <p:ext uri="{BB962C8B-B14F-4D97-AF65-F5344CB8AC3E}">
        <p14:creationId xmlns:p14="http://schemas.microsoft.com/office/powerpoint/2010/main" val="1204402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57123" cy="571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985">
              <a:buClrTx/>
            </a:pPr>
            <a:endParaRPr lang="en-US" sz="1500" kern="1200">
              <a:solidFill>
                <a:prstClr val="white"/>
              </a:solidFill>
              <a:latin typeface="Tw Cen MT" panose="020B0602020104020603"/>
            </a:endParaRPr>
          </a:p>
        </p:txBody>
      </p:sp>
      <p:sp>
        <p:nvSpPr>
          <p:cNvPr id="2" name="Title 1">
            <a:extLst>
              <a:ext uri="{FF2B5EF4-FFF2-40B4-BE49-F238E27FC236}">
                <a16:creationId xmlns:a16="http://schemas.microsoft.com/office/drawing/2014/main" id="{8A201965-ED8A-4017-BB75-25552F69C794}"/>
              </a:ext>
            </a:extLst>
          </p:cNvPr>
          <p:cNvSpPr>
            <a:spLocks noGrp="1"/>
          </p:cNvSpPr>
          <p:nvPr>
            <p:ph type="title"/>
          </p:nvPr>
        </p:nvSpPr>
        <p:spPr>
          <a:xfrm>
            <a:off x="853441" y="487680"/>
            <a:ext cx="3149238" cy="1249680"/>
          </a:xfrm>
        </p:spPr>
        <p:txBody>
          <a:bodyPr>
            <a:normAutofit/>
          </a:bodyPr>
          <a:lstStyle/>
          <a:p>
            <a:r>
              <a:rPr lang="en-CA" b="1" cap="none" dirty="0">
                <a:solidFill>
                  <a:srgbClr val="FFFFFF"/>
                </a:solidFill>
                <a:latin typeface="Baskerville Old Face" panose="02020602080505020303" pitchFamily="18" charset="0"/>
              </a:rPr>
              <a:t>The Elephant</a:t>
            </a:r>
            <a:endParaRPr lang="en-US" b="1" cap="none" dirty="0">
              <a:solidFill>
                <a:srgbClr val="FFFFFF"/>
              </a:solidFill>
              <a:latin typeface="Baskerville Old Face" panose="02020602080505020303" pitchFamily="18" charset="0"/>
            </a:endParaRPr>
          </a:p>
        </p:txBody>
      </p:sp>
      <p:cxnSp>
        <p:nvCxnSpPr>
          <p:cNvPr id="22" name="Straight Connector 21">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5000" y="688603"/>
            <a:ext cx="0" cy="7620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ADDCD14-3F94-4DAA-96E3-97B69A5588CD}"/>
              </a:ext>
            </a:extLst>
          </p:cNvPr>
          <p:cNvSpPr>
            <a:spLocks noGrp="1"/>
          </p:cNvSpPr>
          <p:nvPr>
            <p:ph idx="1"/>
          </p:nvPr>
        </p:nvSpPr>
        <p:spPr>
          <a:xfrm>
            <a:off x="853441" y="1905000"/>
            <a:ext cx="3159759" cy="3276600"/>
          </a:xfrm>
        </p:spPr>
        <p:txBody>
          <a:bodyPr>
            <a:normAutofit/>
          </a:bodyPr>
          <a:lstStyle/>
          <a:p>
            <a:pPr marL="0" indent="0">
              <a:buNone/>
            </a:pPr>
            <a:r>
              <a:rPr lang="en-US" dirty="0">
                <a:solidFill>
                  <a:srgbClr val="FFFFFF"/>
                </a:solidFill>
                <a:latin typeface="Avenir Next LT Pro" panose="020B0504020202020204" pitchFamily="34" charset="0"/>
              </a:rPr>
              <a:t>Our brains are:</a:t>
            </a:r>
          </a:p>
          <a:p>
            <a:pPr>
              <a:buClr>
                <a:schemeClr val="bg1"/>
              </a:buClr>
              <a:buFont typeface="Arial" panose="020B0604020202020204" pitchFamily="34" charset="0"/>
              <a:buChar char="•"/>
            </a:pPr>
            <a:r>
              <a:rPr lang="en-US" dirty="0">
                <a:solidFill>
                  <a:srgbClr val="FFFFFF"/>
                </a:solidFill>
                <a:latin typeface="Avenir Next LT Pro" panose="020B0504020202020204" pitchFamily="34" charset="0"/>
              </a:rPr>
              <a:t>Hypervigilant to threats</a:t>
            </a:r>
          </a:p>
          <a:p>
            <a:pPr>
              <a:buClr>
                <a:schemeClr val="bg1"/>
              </a:buClr>
              <a:buFont typeface="Arial" panose="020B0604020202020204" pitchFamily="34" charset="0"/>
              <a:buChar char="•"/>
            </a:pPr>
            <a:r>
              <a:rPr lang="en-US" dirty="0">
                <a:solidFill>
                  <a:srgbClr val="FFFFFF"/>
                </a:solidFill>
                <a:latin typeface="Avenir Next LT Pro" panose="020B0504020202020204" pitchFamily="34" charset="0"/>
              </a:rPr>
              <a:t>Wired to seek the quick pay off (ice cream) over the long-term gain (being fit)</a:t>
            </a:r>
          </a:p>
          <a:p>
            <a:pPr>
              <a:buClr>
                <a:schemeClr val="bg1"/>
              </a:buClr>
              <a:buFont typeface="Arial" panose="020B0604020202020204" pitchFamily="34" charset="0"/>
              <a:buChar char="•"/>
            </a:pPr>
            <a:r>
              <a:rPr lang="en-US" dirty="0">
                <a:solidFill>
                  <a:srgbClr val="FFFFFF"/>
                </a:solidFill>
                <a:latin typeface="Avenir Next LT Pro" panose="020B0504020202020204" pitchFamily="34" charset="0"/>
              </a:rPr>
              <a:t>Averse to loss</a:t>
            </a:r>
          </a:p>
          <a:p>
            <a:endParaRPr lang="en-US" dirty="0">
              <a:solidFill>
                <a:srgbClr val="FFFFFF"/>
              </a:solidFill>
              <a:latin typeface="Avenir Next LT Pro" panose="020B0504020202020204" pitchFamily="34" charset="0"/>
            </a:endParaRPr>
          </a:p>
          <a:p>
            <a:endParaRPr lang="en-US" dirty="0">
              <a:solidFill>
                <a:srgbClr val="FFFFFF"/>
              </a:solidFill>
              <a:latin typeface="Avenir Next LT Pro" panose="020B0504020202020204" pitchFamily="34" charset="0"/>
            </a:endParaRPr>
          </a:p>
        </p:txBody>
      </p:sp>
      <p:pic>
        <p:nvPicPr>
          <p:cNvPr id="5" name="Picture 4">
            <a:extLst>
              <a:ext uri="{FF2B5EF4-FFF2-40B4-BE49-F238E27FC236}">
                <a16:creationId xmlns:a16="http://schemas.microsoft.com/office/drawing/2014/main" id="{C63249D8-8B30-4FA1-BC0E-AC5F4A8B289F}"/>
              </a:ext>
            </a:extLst>
          </p:cNvPr>
          <p:cNvPicPr>
            <a:picLocks noChangeAspect="1"/>
          </p:cNvPicPr>
          <p:nvPr/>
        </p:nvPicPr>
        <p:blipFill rotWithShape="1">
          <a:blip r:embed="rId3"/>
          <a:srcRect l="22890" r="18666" b="-1"/>
          <a:stretch/>
        </p:blipFill>
        <p:spPr>
          <a:xfrm>
            <a:off x="5080000" y="533400"/>
            <a:ext cx="4546601" cy="4648200"/>
          </a:xfrm>
          <a:prstGeom prst="rect">
            <a:avLst/>
          </a:prstGeom>
        </p:spPr>
      </p:pic>
    </p:spTree>
    <p:extLst>
      <p:ext uri="{BB962C8B-B14F-4D97-AF65-F5344CB8AC3E}">
        <p14:creationId xmlns:p14="http://schemas.microsoft.com/office/powerpoint/2010/main" val="1514515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2EBDE6-83F4-400B-8691-AD5CF53740A9}"/>
              </a:ext>
            </a:extLst>
          </p:cNvPr>
          <p:cNvSpPr>
            <a:spLocks noGrp="1"/>
          </p:cNvSpPr>
          <p:nvPr>
            <p:ph type="title"/>
          </p:nvPr>
        </p:nvSpPr>
        <p:spPr>
          <a:xfrm>
            <a:off x="782002" y="475773"/>
            <a:ext cx="2635092" cy="1441133"/>
          </a:xfrm>
        </p:spPr>
        <p:txBody>
          <a:bodyPr>
            <a:normAutofit fontScale="90000"/>
          </a:bodyPr>
          <a:lstStyle/>
          <a:p>
            <a:r>
              <a:rPr lang="en-CA" b="1" cap="none" dirty="0">
                <a:latin typeface="Baskerville Old Face" panose="02020602080505020303" pitchFamily="18" charset="0"/>
              </a:rPr>
              <a:t>Motivating The Elephant</a:t>
            </a:r>
            <a:endParaRPr lang="en-US" b="1" cap="none" dirty="0">
              <a:latin typeface="Baskerville Old Face" panose="02020602080505020303" pitchFamily="18" charset="0"/>
            </a:endParaRPr>
          </a:p>
        </p:txBody>
      </p:sp>
      <p:pic>
        <p:nvPicPr>
          <p:cNvPr id="4" name="Picture 4">
            <a:extLst>
              <a:ext uri="{FF2B5EF4-FFF2-40B4-BE49-F238E27FC236}">
                <a16:creationId xmlns:a16="http://schemas.microsoft.com/office/drawing/2014/main" id="{2BC6E032-DFB9-4C8F-96D4-AB4567D0AAF9}"/>
              </a:ext>
            </a:extLst>
          </p:cNvPr>
          <p:cNvPicPr>
            <a:picLocks noGrp="1" noChangeAspect="1"/>
          </p:cNvPicPr>
          <p:nvPr>
            <p:ph idx="1"/>
          </p:nvPr>
        </p:nvPicPr>
        <p:blipFill rotWithShape="1">
          <a:blip r:embed="rId3"/>
          <a:srcRect t="9091" r="35364"/>
          <a:stretch/>
        </p:blipFill>
        <p:spPr>
          <a:xfrm>
            <a:off x="3417094" y="8"/>
            <a:ext cx="7223760" cy="5714992"/>
          </a:xfrm>
          <a:prstGeom prst="rect">
            <a:avLst/>
          </a:prstGeom>
        </p:spPr>
      </p:pic>
      <p:sp>
        <p:nvSpPr>
          <p:cNvPr id="5" name="TextBox 4">
            <a:extLst>
              <a:ext uri="{FF2B5EF4-FFF2-40B4-BE49-F238E27FC236}">
                <a16:creationId xmlns:a16="http://schemas.microsoft.com/office/drawing/2014/main" id="{6BDFDD51-B8BC-46E8-A85E-2E1E10FFF18E}"/>
              </a:ext>
            </a:extLst>
          </p:cNvPr>
          <p:cNvSpPr txBox="1"/>
          <p:nvPr/>
        </p:nvSpPr>
        <p:spPr>
          <a:xfrm>
            <a:off x="309245" y="2265045"/>
            <a:ext cx="2865755" cy="2672715"/>
          </a:xfrm>
          <a:prstGeom prst="rect">
            <a:avLst/>
          </a:prstGeom>
        </p:spPr>
        <p:txBody>
          <a:bodyPr rot="0" spcFirstLastPara="0" vertOverflow="overflow" horzOverflow="overflow" vert="horz" lIns="76200" tIns="38100" rIns="76200" bIns="38100" numCol="1" spcCol="0" rtlCol="0" fromWordArt="0" anchor="t" anchorCtr="0" forceAA="0" compatLnSpc="1">
            <a:prstTxWarp prst="textNoShape">
              <a:avLst/>
            </a:prstTxWarp>
            <a:normAutofit/>
          </a:bodyPr>
          <a:lstStyle/>
          <a:p>
            <a:pPr defTabSz="380985">
              <a:lnSpc>
                <a:spcPct val="90000"/>
              </a:lnSpc>
              <a:spcAft>
                <a:spcPts val="500"/>
              </a:spcAft>
              <a:buClrTx/>
            </a:pPr>
            <a:r>
              <a:rPr lang="en-US" sz="2000" b="1" kern="1200" dirty="0">
                <a:solidFill>
                  <a:prstClr val="black"/>
                </a:solidFill>
                <a:latin typeface="Avenir Next LT Pro" panose="020B0504020202020204" pitchFamily="34" charset="0"/>
                <a:ea typeface="+mn-ea"/>
                <a:cs typeface="+mn-cs"/>
              </a:rPr>
              <a:t>To make a switch:</a:t>
            </a:r>
            <a:endParaRPr lang="en-US" sz="2000" b="1" kern="1200" dirty="0">
              <a:solidFill>
                <a:prstClr val="black"/>
              </a:solidFill>
              <a:latin typeface="Avenir Next LT Pro" panose="020B0504020202020204" pitchFamily="34" charset="0"/>
              <a:ea typeface="+mn-ea"/>
              <a:cs typeface="Calibri" panose="020F0502020204030204"/>
            </a:endParaRPr>
          </a:p>
          <a:p>
            <a:pPr marL="47623" defTabSz="380985">
              <a:lnSpc>
                <a:spcPct val="90000"/>
              </a:lnSpc>
              <a:spcAft>
                <a:spcPts val="500"/>
              </a:spcAft>
              <a:buClrTx/>
            </a:pPr>
            <a:r>
              <a:rPr lang="en-US" sz="1833" kern="1200" dirty="0">
                <a:solidFill>
                  <a:prstClr val="black"/>
                </a:solidFill>
                <a:latin typeface="Avenir Next LT Pro" panose="020B0504020202020204" pitchFamily="34" charset="0"/>
                <a:ea typeface="+mn-ea"/>
                <a:cs typeface="+mn-cs"/>
              </a:rPr>
              <a:t>Feel the need for change</a:t>
            </a:r>
          </a:p>
          <a:p>
            <a:pPr marL="47623" defTabSz="380985">
              <a:lnSpc>
                <a:spcPct val="90000"/>
              </a:lnSpc>
              <a:spcAft>
                <a:spcPts val="500"/>
              </a:spcAft>
              <a:buClrTx/>
            </a:pPr>
            <a:endParaRPr lang="en-US" sz="1833" kern="1200" dirty="0">
              <a:solidFill>
                <a:prstClr val="black"/>
              </a:solidFill>
              <a:latin typeface="Avenir Next LT Pro" panose="020B0504020202020204" pitchFamily="34" charset="0"/>
              <a:ea typeface="+mn-ea"/>
              <a:cs typeface="Calibri"/>
            </a:endParaRPr>
          </a:p>
          <a:p>
            <a:pPr marL="47623" defTabSz="380985">
              <a:lnSpc>
                <a:spcPct val="90000"/>
              </a:lnSpc>
              <a:spcAft>
                <a:spcPts val="500"/>
              </a:spcAft>
              <a:buClrTx/>
            </a:pPr>
            <a:endParaRPr lang="en-US" sz="2000" kern="1200" dirty="0">
              <a:solidFill>
                <a:prstClr val="black"/>
              </a:solidFill>
              <a:latin typeface="Avenir Next LT Pro" panose="020B0504020202020204" pitchFamily="34" charset="0"/>
              <a:ea typeface="+mn-ea"/>
              <a:cs typeface="Calibri"/>
            </a:endParaRPr>
          </a:p>
        </p:txBody>
      </p:sp>
      <p:pic>
        <p:nvPicPr>
          <p:cNvPr id="3" name="Graphic 2" descr="Badge 4 with solid fill">
            <a:extLst>
              <a:ext uri="{FF2B5EF4-FFF2-40B4-BE49-F238E27FC236}">
                <a16:creationId xmlns:a16="http://schemas.microsoft.com/office/drawing/2014/main" id="{8E53A48E-D95B-467D-906D-64FACA448CD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01359" y="3074008"/>
            <a:ext cx="762000" cy="762000"/>
          </a:xfrm>
          <a:prstGeom prst="rect">
            <a:avLst/>
          </a:prstGeom>
        </p:spPr>
      </p:pic>
      <p:sp>
        <p:nvSpPr>
          <p:cNvPr id="8" name="TextBox 7">
            <a:extLst>
              <a:ext uri="{FF2B5EF4-FFF2-40B4-BE49-F238E27FC236}">
                <a16:creationId xmlns:a16="http://schemas.microsoft.com/office/drawing/2014/main" id="{73350106-34CA-4504-8867-6BFB521CD96B}"/>
              </a:ext>
            </a:extLst>
          </p:cNvPr>
          <p:cNvSpPr txBox="1"/>
          <p:nvPr/>
        </p:nvSpPr>
        <p:spPr>
          <a:xfrm>
            <a:off x="1116211" y="3312661"/>
            <a:ext cx="1934766" cy="600036"/>
          </a:xfrm>
          <a:prstGeom prst="rect">
            <a:avLst/>
          </a:prstGeom>
          <a:noFill/>
        </p:spPr>
        <p:txBody>
          <a:bodyPr wrap="square">
            <a:spAutoFit/>
          </a:bodyPr>
          <a:lstStyle/>
          <a:p>
            <a:pPr marL="47623" defTabSz="380985">
              <a:lnSpc>
                <a:spcPct val="90000"/>
              </a:lnSpc>
              <a:spcAft>
                <a:spcPts val="500"/>
              </a:spcAft>
              <a:buClrTx/>
            </a:pPr>
            <a:r>
              <a:rPr lang="en-US" sz="1833" kern="1200" dirty="0">
                <a:solidFill>
                  <a:prstClr val="black"/>
                </a:solidFill>
                <a:latin typeface="Avenir Next LT Pro" panose="020B0504020202020204" pitchFamily="34" charset="0"/>
                <a:ea typeface="+mn-ea"/>
                <a:cs typeface="+mn-cs"/>
              </a:rPr>
              <a:t>Find the feeling (flip the script)</a:t>
            </a:r>
          </a:p>
        </p:txBody>
      </p:sp>
      <p:pic>
        <p:nvPicPr>
          <p:cNvPr id="10" name="Graphic 9" descr="Badge 5 with solid fill">
            <a:extLst>
              <a:ext uri="{FF2B5EF4-FFF2-40B4-BE49-F238E27FC236}">
                <a16:creationId xmlns:a16="http://schemas.microsoft.com/office/drawing/2014/main" id="{5A2B993D-C5A0-4D73-8F8B-0869C364781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01359" y="3803148"/>
            <a:ext cx="762000" cy="762000"/>
          </a:xfrm>
          <a:prstGeom prst="rect">
            <a:avLst/>
          </a:prstGeom>
        </p:spPr>
      </p:pic>
      <p:sp>
        <p:nvSpPr>
          <p:cNvPr id="12" name="TextBox 11">
            <a:extLst>
              <a:ext uri="{FF2B5EF4-FFF2-40B4-BE49-F238E27FC236}">
                <a16:creationId xmlns:a16="http://schemas.microsoft.com/office/drawing/2014/main" id="{05D00E9A-4F21-4B30-9BC0-272952A80823}"/>
              </a:ext>
            </a:extLst>
          </p:cNvPr>
          <p:cNvSpPr txBox="1"/>
          <p:nvPr/>
        </p:nvSpPr>
        <p:spPr>
          <a:xfrm>
            <a:off x="1163360" y="4062313"/>
            <a:ext cx="1934766" cy="346185"/>
          </a:xfrm>
          <a:prstGeom prst="rect">
            <a:avLst/>
          </a:prstGeom>
          <a:noFill/>
        </p:spPr>
        <p:txBody>
          <a:bodyPr wrap="square">
            <a:spAutoFit/>
          </a:bodyPr>
          <a:lstStyle/>
          <a:p>
            <a:pPr marL="47623" defTabSz="380985">
              <a:lnSpc>
                <a:spcPct val="90000"/>
              </a:lnSpc>
              <a:spcAft>
                <a:spcPts val="500"/>
              </a:spcAft>
              <a:buClrTx/>
            </a:pPr>
            <a:r>
              <a:rPr lang="en-CA" sz="1833" kern="1200" dirty="0">
                <a:solidFill>
                  <a:prstClr val="black"/>
                </a:solidFill>
                <a:latin typeface="Avenir Next LT Pro" panose="020B0504020202020204" pitchFamily="34" charset="0"/>
                <a:ea typeface="+mn-ea"/>
                <a:cs typeface="+mn-cs"/>
              </a:rPr>
              <a:t>Reward yourself</a:t>
            </a:r>
            <a:endParaRPr lang="en-US" sz="1833" kern="1200" dirty="0">
              <a:solidFill>
                <a:prstClr val="black"/>
              </a:solidFill>
              <a:latin typeface="Avenir Next LT Pro" panose="020B0504020202020204" pitchFamily="34" charset="0"/>
              <a:ea typeface="+mn-ea"/>
              <a:cs typeface="+mn-cs"/>
            </a:endParaRPr>
          </a:p>
        </p:txBody>
      </p:sp>
      <p:sp>
        <p:nvSpPr>
          <p:cNvPr id="14" name="TextBox 13">
            <a:extLst>
              <a:ext uri="{FF2B5EF4-FFF2-40B4-BE49-F238E27FC236}">
                <a16:creationId xmlns:a16="http://schemas.microsoft.com/office/drawing/2014/main" id="{B869A85D-6AE1-452B-8F95-A6249F9C5DC7}"/>
              </a:ext>
            </a:extLst>
          </p:cNvPr>
          <p:cNvSpPr txBox="1"/>
          <p:nvPr/>
        </p:nvSpPr>
        <p:spPr>
          <a:xfrm>
            <a:off x="1163359" y="4637742"/>
            <a:ext cx="1934766" cy="600036"/>
          </a:xfrm>
          <a:prstGeom prst="rect">
            <a:avLst/>
          </a:prstGeom>
          <a:noFill/>
        </p:spPr>
        <p:txBody>
          <a:bodyPr wrap="square">
            <a:spAutoFit/>
          </a:bodyPr>
          <a:lstStyle/>
          <a:p>
            <a:pPr marL="47623" defTabSz="380985">
              <a:lnSpc>
                <a:spcPct val="90000"/>
              </a:lnSpc>
              <a:spcAft>
                <a:spcPts val="500"/>
              </a:spcAft>
              <a:buClrTx/>
            </a:pPr>
            <a:r>
              <a:rPr lang="en-US" sz="1833" kern="1200" dirty="0">
                <a:solidFill>
                  <a:prstClr val="black"/>
                </a:solidFill>
                <a:latin typeface="Avenir Next LT Pro" panose="020B0504020202020204" pitchFamily="34" charset="0"/>
                <a:ea typeface="+mn-ea"/>
                <a:cs typeface="+mn-cs"/>
              </a:rPr>
              <a:t>Shrink the change</a:t>
            </a:r>
          </a:p>
        </p:txBody>
      </p:sp>
      <p:pic>
        <p:nvPicPr>
          <p:cNvPr id="16" name="Graphic 15" descr="Badge 6 with solid fill">
            <a:extLst>
              <a:ext uri="{FF2B5EF4-FFF2-40B4-BE49-F238E27FC236}">
                <a16:creationId xmlns:a16="http://schemas.microsoft.com/office/drawing/2014/main" id="{3BFDC71A-33A0-47FF-8465-743571C215BA}"/>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401359" y="4532288"/>
            <a:ext cx="762000" cy="762000"/>
          </a:xfrm>
          <a:prstGeom prst="rect">
            <a:avLst/>
          </a:prstGeom>
        </p:spPr>
      </p:pic>
    </p:spTree>
    <p:extLst>
      <p:ext uri="{BB962C8B-B14F-4D97-AF65-F5344CB8AC3E}">
        <p14:creationId xmlns:p14="http://schemas.microsoft.com/office/powerpoint/2010/main" val="294757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8F2C2D0F-13F8-45F1-93C2-5CACC4FDCEBA}"/>
              </a:ext>
            </a:extLst>
          </p:cNvPr>
          <p:cNvPicPr>
            <a:picLocks noChangeAspect="1"/>
          </p:cNvPicPr>
          <p:nvPr/>
        </p:nvPicPr>
        <p:blipFill rotWithShape="1">
          <a:blip r:embed="rId3">
            <a:alphaModFix amt="43000"/>
          </a:blip>
          <a:srcRect t="9091" r="9091"/>
          <a:stretch/>
        </p:blipFill>
        <p:spPr>
          <a:xfrm>
            <a:off x="0" y="8"/>
            <a:ext cx="10159983" cy="5714992"/>
          </a:xfrm>
          <a:prstGeom prst="rect">
            <a:avLst/>
          </a:prstGeom>
        </p:spPr>
      </p:pic>
      <p:sp>
        <p:nvSpPr>
          <p:cNvPr id="2" name="Title 1">
            <a:extLst>
              <a:ext uri="{FF2B5EF4-FFF2-40B4-BE49-F238E27FC236}">
                <a16:creationId xmlns:a16="http://schemas.microsoft.com/office/drawing/2014/main" id="{C33B3B17-B74E-46D4-94CF-C47B2C518918}"/>
              </a:ext>
            </a:extLst>
          </p:cNvPr>
          <p:cNvSpPr>
            <a:spLocks noGrp="1"/>
          </p:cNvSpPr>
          <p:nvPr>
            <p:ph type="title"/>
          </p:nvPr>
        </p:nvSpPr>
        <p:spPr>
          <a:xfrm>
            <a:off x="853439" y="487680"/>
            <a:ext cx="7354895" cy="1249680"/>
          </a:xfrm>
        </p:spPr>
        <p:txBody>
          <a:bodyPr>
            <a:normAutofit/>
          </a:bodyPr>
          <a:lstStyle/>
          <a:p>
            <a:r>
              <a:rPr lang="en-CA" sz="3833" b="1" cap="none" dirty="0">
                <a:solidFill>
                  <a:schemeClr val="tx1"/>
                </a:solidFill>
                <a:latin typeface="Baskerville Old Face" panose="02020602080505020303" pitchFamily="18" charset="0"/>
              </a:rPr>
              <a:t>Making A Switch Practice #2</a:t>
            </a:r>
            <a:br>
              <a:rPr lang="en-CA" sz="3833" b="1" cap="none" dirty="0">
                <a:solidFill>
                  <a:schemeClr val="tx1"/>
                </a:solidFill>
                <a:latin typeface="Baskerville Old Face" panose="02020602080505020303" pitchFamily="18" charset="0"/>
              </a:rPr>
            </a:br>
            <a:r>
              <a:rPr lang="en-CA" sz="3333" b="1" cap="none" dirty="0">
                <a:solidFill>
                  <a:schemeClr val="tx1"/>
                </a:solidFill>
                <a:latin typeface="Baskerville Old Face" panose="02020602080505020303" pitchFamily="18" charset="0"/>
              </a:rPr>
              <a:t>Motivating The Elephant</a:t>
            </a:r>
            <a:endParaRPr lang="en-US" sz="3333" b="1" cap="none" dirty="0">
              <a:solidFill>
                <a:schemeClr val="tx1"/>
              </a:solidFill>
              <a:latin typeface="Baskerville Old Face" panose="02020602080505020303" pitchFamily="18" charset="0"/>
            </a:endParaRPr>
          </a:p>
        </p:txBody>
      </p:sp>
      <p:sp>
        <p:nvSpPr>
          <p:cNvPr id="6" name="Rectangle 5">
            <a:extLst>
              <a:ext uri="{FF2B5EF4-FFF2-40B4-BE49-F238E27FC236}">
                <a16:creationId xmlns:a16="http://schemas.microsoft.com/office/drawing/2014/main" id="{4AC7D150-292D-8957-E648-92EF90429635}"/>
              </a:ext>
            </a:extLst>
          </p:cNvPr>
          <p:cNvSpPr/>
          <p:nvPr/>
        </p:nvSpPr>
        <p:spPr>
          <a:xfrm>
            <a:off x="640786" y="4125470"/>
            <a:ext cx="8977730" cy="1204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venir Next LT Pro" panose="020B0504020202020204" pitchFamily="34" charset="0"/>
              </a:rPr>
              <a:t>How can you feel the need for change? How will you feed and avoid spooking your elephant?</a:t>
            </a:r>
          </a:p>
          <a:p>
            <a:pPr algn="ctr"/>
            <a:r>
              <a:rPr lang="en-US" sz="2400" dirty="0">
                <a:solidFill>
                  <a:schemeClr val="tx1"/>
                </a:solidFill>
                <a:latin typeface="Avenir Next LT Pro" panose="020B0504020202020204" pitchFamily="34" charset="0"/>
              </a:rPr>
              <a:t>What action are you going to commit to next?</a:t>
            </a:r>
          </a:p>
        </p:txBody>
      </p:sp>
    </p:spTree>
    <p:extLst>
      <p:ext uri="{BB962C8B-B14F-4D97-AF65-F5344CB8AC3E}">
        <p14:creationId xmlns:p14="http://schemas.microsoft.com/office/powerpoint/2010/main" val="213601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57123" cy="571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985">
              <a:buClrTx/>
            </a:pPr>
            <a:endParaRPr lang="en-US" sz="1500" kern="1200">
              <a:solidFill>
                <a:prstClr val="white"/>
              </a:solidFill>
              <a:latin typeface="Tw Cen MT" panose="020B0602020104020603"/>
            </a:endParaRPr>
          </a:p>
        </p:txBody>
      </p:sp>
      <p:sp>
        <p:nvSpPr>
          <p:cNvPr id="5" name="Title 4">
            <a:extLst>
              <a:ext uri="{FF2B5EF4-FFF2-40B4-BE49-F238E27FC236}">
                <a16:creationId xmlns:a16="http://schemas.microsoft.com/office/drawing/2014/main" id="{C06E63C5-9683-4D12-934F-9E80425975EC}"/>
              </a:ext>
            </a:extLst>
          </p:cNvPr>
          <p:cNvSpPr>
            <a:spLocks noGrp="1"/>
          </p:cNvSpPr>
          <p:nvPr>
            <p:ph type="title"/>
          </p:nvPr>
        </p:nvSpPr>
        <p:spPr>
          <a:xfrm>
            <a:off x="853441" y="487680"/>
            <a:ext cx="3149238" cy="1249680"/>
          </a:xfrm>
        </p:spPr>
        <p:txBody>
          <a:bodyPr vert="horz" lIns="76200" tIns="38100" rIns="76200" bIns="38100" rtlCol="0" anchor="ctr">
            <a:normAutofit/>
          </a:bodyPr>
          <a:lstStyle/>
          <a:p>
            <a:r>
              <a:rPr lang="en-US" b="1" cap="none" dirty="0">
                <a:solidFill>
                  <a:srgbClr val="FFFFFF"/>
                </a:solidFill>
                <a:latin typeface="Baskerville Old Face" panose="02020602080505020303" pitchFamily="18" charset="0"/>
              </a:rPr>
              <a:t>The Path</a:t>
            </a:r>
          </a:p>
        </p:txBody>
      </p:sp>
      <p:cxnSp>
        <p:nvCxnSpPr>
          <p:cNvPr id="13" name="Straight Connector 12">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5000" y="688603"/>
            <a:ext cx="0" cy="7620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3E66C9D-F6E0-456E-82DD-DB1C99655185}"/>
              </a:ext>
            </a:extLst>
          </p:cNvPr>
          <p:cNvSpPr txBox="1"/>
          <p:nvPr/>
        </p:nvSpPr>
        <p:spPr>
          <a:xfrm>
            <a:off x="853441" y="1905000"/>
            <a:ext cx="3159759" cy="3276600"/>
          </a:xfrm>
          <a:prstGeom prst="rect">
            <a:avLst/>
          </a:prstGeom>
        </p:spPr>
        <p:txBody>
          <a:bodyPr rot="0" spcFirstLastPara="0" vertOverflow="overflow" horzOverflow="overflow" vert="horz" lIns="38100" tIns="38100" rIns="38100" bIns="38100" numCol="1" spcCol="0" rtlCol="0" fromWordArt="0" anchorCtr="0" forceAA="0" compatLnSpc="1">
            <a:prstTxWarp prst="textNoShape">
              <a:avLst/>
            </a:prstTxWarp>
            <a:normAutofit lnSpcReduction="10000"/>
          </a:bodyPr>
          <a:lstStyle/>
          <a:p>
            <a:pPr defTabSz="761970">
              <a:lnSpc>
                <a:spcPct val="90000"/>
              </a:lnSpc>
              <a:spcAft>
                <a:spcPts val="500"/>
              </a:spcAft>
              <a:buClr>
                <a:srgbClr val="9B2D1F"/>
              </a:buClr>
            </a:pPr>
            <a:r>
              <a:rPr lang="en-US" sz="1833" kern="1200" dirty="0">
                <a:solidFill>
                  <a:srgbClr val="FFFFFF"/>
                </a:solidFill>
                <a:latin typeface="Avenir Next LT Pro" panose="020B0504020202020204" pitchFamily="34" charset="0"/>
                <a:ea typeface="+mn-ea"/>
                <a:cs typeface="+mn-cs"/>
              </a:rPr>
              <a:t>Our brains are: </a:t>
            </a:r>
          </a:p>
          <a:p>
            <a:pPr marL="285739" indent="-285739" defTabSz="761970">
              <a:lnSpc>
                <a:spcPct val="90000"/>
              </a:lnSpc>
              <a:spcAft>
                <a:spcPts val="500"/>
              </a:spcAft>
              <a:buClr>
                <a:srgbClr val="F5F5F5"/>
              </a:buClr>
              <a:buFont typeface="Arial" panose="020B0604020202020204" pitchFamily="34" charset="0"/>
              <a:buChar char="•"/>
            </a:pPr>
            <a:r>
              <a:rPr lang="en-US" sz="1833" kern="1200" dirty="0">
                <a:solidFill>
                  <a:srgbClr val="FFFFFF"/>
                </a:solidFill>
                <a:latin typeface="Avenir Next LT Pro" panose="020B0504020202020204" pitchFamily="34" charset="0"/>
                <a:ea typeface="+mn-ea"/>
                <a:cs typeface="+mn-cs"/>
              </a:rPr>
              <a:t>Are wired to maintain the status quo</a:t>
            </a:r>
          </a:p>
          <a:p>
            <a:pPr marL="285739" indent="-285739" defTabSz="761970">
              <a:lnSpc>
                <a:spcPct val="90000"/>
              </a:lnSpc>
              <a:spcAft>
                <a:spcPts val="500"/>
              </a:spcAft>
              <a:buClr>
                <a:srgbClr val="F5F5F5"/>
              </a:buClr>
              <a:buFont typeface="Arial" panose="020B0604020202020204" pitchFamily="34" charset="0"/>
              <a:buChar char="•"/>
            </a:pPr>
            <a:r>
              <a:rPr lang="en-US" sz="1833" kern="1200" dirty="0">
                <a:solidFill>
                  <a:srgbClr val="FFFFFF"/>
                </a:solidFill>
                <a:latin typeface="Avenir Next LT Pro" panose="020B0504020202020204" pitchFamily="34" charset="0"/>
                <a:ea typeface="+mn-ea"/>
                <a:cs typeface="+mn-cs"/>
              </a:rPr>
              <a:t>Become tired when creating new neural pathways (what looks like laziness is often exhaustion)</a:t>
            </a:r>
          </a:p>
          <a:p>
            <a:pPr defTabSz="761970">
              <a:lnSpc>
                <a:spcPct val="90000"/>
              </a:lnSpc>
              <a:spcAft>
                <a:spcPts val="500"/>
              </a:spcAft>
              <a:buClr>
                <a:srgbClr val="9B2D1F"/>
              </a:buClr>
            </a:pPr>
            <a:endParaRPr lang="en-US" sz="1833" kern="1200" dirty="0">
              <a:solidFill>
                <a:srgbClr val="FFFFFF"/>
              </a:solidFill>
              <a:latin typeface="Avenir Next LT Pro" panose="020B0504020202020204" pitchFamily="34" charset="0"/>
              <a:ea typeface="+mn-ea"/>
              <a:cs typeface="+mn-cs"/>
            </a:endParaRPr>
          </a:p>
          <a:p>
            <a:pPr defTabSz="761970">
              <a:lnSpc>
                <a:spcPct val="90000"/>
              </a:lnSpc>
              <a:spcAft>
                <a:spcPts val="500"/>
              </a:spcAft>
              <a:buClr>
                <a:srgbClr val="9B2D1F"/>
              </a:buClr>
            </a:pPr>
            <a:r>
              <a:rPr lang="en-US" sz="1833" kern="1200" dirty="0">
                <a:solidFill>
                  <a:srgbClr val="FFFFFF"/>
                </a:solidFill>
                <a:latin typeface="Avenir Next LT Pro" panose="020B0504020202020204" pitchFamily="34" charset="0"/>
                <a:ea typeface="+mn-ea"/>
                <a:cs typeface="+mn-cs"/>
              </a:rPr>
              <a:t>What looks like a people problem is </a:t>
            </a:r>
            <a:r>
              <a:rPr lang="en-US" sz="1833" i="1" kern="1200" dirty="0">
                <a:solidFill>
                  <a:srgbClr val="FFFFFF"/>
                </a:solidFill>
                <a:latin typeface="Avenir Next LT Pro" panose="020B0504020202020204" pitchFamily="34" charset="0"/>
                <a:ea typeface="+mn-ea"/>
                <a:cs typeface="+mn-cs"/>
              </a:rPr>
              <a:t>often a situation problem</a:t>
            </a:r>
            <a:r>
              <a:rPr lang="en-US" sz="1833" kern="1200" dirty="0">
                <a:solidFill>
                  <a:srgbClr val="FFFFFF"/>
                </a:solidFill>
                <a:latin typeface="Avenir Next LT Pro" panose="020B0504020202020204" pitchFamily="34" charset="0"/>
                <a:ea typeface="+mn-ea"/>
                <a:cs typeface="+mn-cs"/>
              </a:rPr>
              <a:t>.</a:t>
            </a:r>
          </a:p>
          <a:p>
            <a:pPr defTabSz="761970">
              <a:lnSpc>
                <a:spcPct val="90000"/>
              </a:lnSpc>
              <a:spcAft>
                <a:spcPts val="500"/>
              </a:spcAft>
              <a:buClr>
                <a:srgbClr val="9B2D1F"/>
              </a:buClr>
            </a:pPr>
            <a:endParaRPr lang="en-US" sz="1833" kern="1200" dirty="0">
              <a:solidFill>
                <a:srgbClr val="FFFFFF"/>
              </a:solidFill>
              <a:latin typeface="Avenir Next LT Pro" panose="020B0504020202020204" pitchFamily="34" charset="0"/>
              <a:ea typeface="+mn-ea"/>
              <a:cs typeface="+mn-cs"/>
            </a:endParaRPr>
          </a:p>
        </p:txBody>
      </p:sp>
      <p:pic>
        <p:nvPicPr>
          <p:cNvPr id="4" name="Picture 4">
            <a:extLst>
              <a:ext uri="{FF2B5EF4-FFF2-40B4-BE49-F238E27FC236}">
                <a16:creationId xmlns:a16="http://schemas.microsoft.com/office/drawing/2014/main" id="{78FD53A7-A940-47E5-8140-4C511E6FFA2C}"/>
              </a:ext>
            </a:extLst>
          </p:cNvPr>
          <p:cNvPicPr>
            <a:picLocks noGrp="1" noChangeAspect="1"/>
          </p:cNvPicPr>
          <p:nvPr>
            <p:ph idx="1"/>
          </p:nvPr>
        </p:nvPicPr>
        <p:blipFill rotWithShape="1">
          <a:blip r:embed="rId3"/>
          <a:srcRect r="35364" b="9091"/>
          <a:stretch/>
        </p:blipFill>
        <p:spPr>
          <a:xfrm>
            <a:off x="5080000" y="1058995"/>
            <a:ext cx="4546601" cy="3597010"/>
          </a:xfrm>
          <a:prstGeom prst="rect">
            <a:avLst/>
          </a:prstGeom>
        </p:spPr>
      </p:pic>
    </p:spTree>
    <p:extLst>
      <p:ext uri="{BB962C8B-B14F-4D97-AF65-F5344CB8AC3E}">
        <p14:creationId xmlns:p14="http://schemas.microsoft.com/office/powerpoint/2010/main" val="2354165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3E66C9D-F6E0-456E-82DD-DB1C99655185}"/>
              </a:ext>
            </a:extLst>
          </p:cNvPr>
          <p:cNvSpPr txBox="1"/>
          <p:nvPr/>
        </p:nvSpPr>
        <p:spPr>
          <a:xfrm>
            <a:off x="389456" y="1904098"/>
            <a:ext cx="3487387" cy="1184008"/>
          </a:xfrm>
          <a:prstGeom prst="rect">
            <a:avLst/>
          </a:prstGeom>
        </p:spPr>
        <p:txBody>
          <a:bodyPr rot="0" spcFirstLastPara="0" vertOverflow="overflow" horzOverflow="overflow" vert="horz" lIns="76200" tIns="38100" rIns="76200" bIns="38100" numCol="1" spcCol="0" rtlCol="0" fromWordArt="0" anchor="t" anchorCtr="0" forceAA="0" compatLnSpc="1">
            <a:prstTxWarp prst="textNoShape">
              <a:avLst/>
            </a:prstTxWarp>
            <a:normAutofit/>
          </a:bodyPr>
          <a:lstStyle/>
          <a:p>
            <a:pPr defTabSz="380985">
              <a:lnSpc>
                <a:spcPct val="90000"/>
              </a:lnSpc>
              <a:spcAft>
                <a:spcPts val="500"/>
              </a:spcAft>
              <a:buClrTx/>
            </a:pPr>
            <a:r>
              <a:rPr lang="en-US" sz="2000" b="1" kern="1200" dirty="0">
                <a:solidFill>
                  <a:prstClr val="black"/>
                </a:solidFill>
                <a:latin typeface="Avenir Next LT Pro" panose="020B0504020202020204" pitchFamily="34" charset="0"/>
                <a:ea typeface="+mn-ea"/>
                <a:cs typeface="+mn-cs"/>
              </a:rPr>
              <a:t>To make a switch:</a:t>
            </a:r>
            <a:endParaRPr lang="en-US" sz="2000" b="1" kern="1200" dirty="0">
              <a:solidFill>
                <a:prstClr val="black"/>
              </a:solidFill>
              <a:latin typeface="Avenir Next LT Pro" panose="020B0504020202020204" pitchFamily="34" charset="0"/>
              <a:ea typeface="+mn-ea"/>
              <a:cs typeface="Calibri" panose="020F0502020204030204"/>
            </a:endParaRPr>
          </a:p>
          <a:p>
            <a:pPr marL="47623" defTabSz="380985">
              <a:lnSpc>
                <a:spcPct val="90000"/>
              </a:lnSpc>
              <a:spcAft>
                <a:spcPts val="500"/>
              </a:spcAft>
              <a:buClrTx/>
            </a:pPr>
            <a:r>
              <a:rPr lang="en-US" sz="2000" kern="1200" dirty="0">
                <a:solidFill>
                  <a:prstClr val="black"/>
                </a:solidFill>
                <a:latin typeface="Avenir Next LT Pro" panose="020B0504020202020204" pitchFamily="34" charset="0"/>
                <a:ea typeface="+mn-ea"/>
                <a:cs typeface="+mn-cs"/>
              </a:rPr>
              <a:t>Make it easier to follow the path and remove obstacles</a:t>
            </a:r>
            <a:endParaRPr lang="en-US" sz="2000" kern="1200" dirty="0">
              <a:solidFill>
                <a:prstClr val="black"/>
              </a:solidFill>
              <a:latin typeface="Avenir Next LT Pro" panose="020B0504020202020204" pitchFamily="34" charset="0"/>
              <a:ea typeface="+mn-ea"/>
              <a:cs typeface="Calibri"/>
            </a:endParaRPr>
          </a:p>
        </p:txBody>
      </p:sp>
      <p:sp>
        <p:nvSpPr>
          <p:cNvPr id="5" name="Title 4">
            <a:extLst>
              <a:ext uri="{FF2B5EF4-FFF2-40B4-BE49-F238E27FC236}">
                <a16:creationId xmlns:a16="http://schemas.microsoft.com/office/drawing/2014/main" id="{C06E63C5-9683-4D12-934F-9E80425975EC}"/>
              </a:ext>
            </a:extLst>
          </p:cNvPr>
          <p:cNvSpPr>
            <a:spLocks noGrp="1"/>
          </p:cNvSpPr>
          <p:nvPr>
            <p:ph type="title"/>
          </p:nvPr>
        </p:nvSpPr>
        <p:spPr>
          <a:xfrm>
            <a:off x="853440" y="487679"/>
            <a:ext cx="2278185" cy="1584008"/>
          </a:xfrm>
        </p:spPr>
        <p:txBody>
          <a:bodyPr>
            <a:normAutofit/>
          </a:bodyPr>
          <a:lstStyle/>
          <a:p>
            <a:r>
              <a:rPr lang="en-CA" b="1" cap="none" dirty="0">
                <a:latin typeface="Baskerville Old Face" panose="02020602080505020303" pitchFamily="18" charset="0"/>
              </a:rPr>
              <a:t>Shaping The Path</a:t>
            </a:r>
            <a:endParaRPr lang="en-US" b="1" cap="none" dirty="0">
              <a:latin typeface="Baskerville Old Face" panose="02020602080505020303" pitchFamily="18" charset="0"/>
            </a:endParaRPr>
          </a:p>
        </p:txBody>
      </p:sp>
      <p:pic>
        <p:nvPicPr>
          <p:cNvPr id="8" name="Picture 7">
            <a:extLst>
              <a:ext uri="{FF2B5EF4-FFF2-40B4-BE49-F238E27FC236}">
                <a16:creationId xmlns:a16="http://schemas.microsoft.com/office/drawing/2014/main" id="{A934DC07-8EB3-42DD-932F-98B73DD268A4}"/>
              </a:ext>
            </a:extLst>
          </p:cNvPr>
          <p:cNvPicPr>
            <a:picLocks noChangeAspect="1"/>
          </p:cNvPicPr>
          <p:nvPr/>
        </p:nvPicPr>
        <p:blipFill>
          <a:blip r:embed="rId3"/>
          <a:stretch>
            <a:fillRect/>
          </a:stretch>
        </p:blipFill>
        <p:spPr>
          <a:xfrm>
            <a:off x="4087340" y="0"/>
            <a:ext cx="9214240" cy="5715000"/>
          </a:xfrm>
          <a:prstGeom prst="rect">
            <a:avLst/>
          </a:prstGeom>
        </p:spPr>
      </p:pic>
      <p:pic>
        <p:nvPicPr>
          <p:cNvPr id="10" name="Graphic 9" descr="Badge 7 with solid fill">
            <a:extLst>
              <a:ext uri="{FF2B5EF4-FFF2-40B4-BE49-F238E27FC236}">
                <a16:creationId xmlns:a16="http://schemas.microsoft.com/office/drawing/2014/main" id="{BFE7BFA2-2BA6-4E30-A873-61E29C15669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89456" y="3238500"/>
            <a:ext cx="762000" cy="762000"/>
          </a:xfrm>
          <a:prstGeom prst="rect">
            <a:avLst/>
          </a:prstGeom>
        </p:spPr>
      </p:pic>
      <p:pic>
        <p:nvPicPr>
          <p:cNvPr id="12" name="Graphic 11" descr="Badge 8 with solid fill">
            <a:extLst>
              <a:ext uri="{FF2B5EF4-FFF2-40B4-BE49-F238E27FC236}">
                <a16:creationId xmlns:a16="http://schemas.microsoft.com/office/drawing/2014/main" id="{767EEFB5-143C-4573-A2D1-B1ACAB8FF0A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89456" y="4000500"/>
            <a:ext cx="762000" cy="762000"/>
          </a:xfrm>
          <a:prstGeom prst="rect">
            <a:avLst/>
          </a:prstGeom>
        </p:spPr>
      </p:pic>
      <p:pic>
        <p:nvPicPr>
          <p:cNvPr id="14" name="Graphic 13" descr="Badge 9 with solid fill">
            <a:extLst>
              <a:ext uri="{FF2B5EF4-FFF2-40B4-BE49-F238E27FC236}">
                <a16:creationId xmlns:a16="http://schemas.microsoft.com/office/drawing/2014/main" id="{71F49AFD-1F1E-40DB-9F41-B854CAC0D10F}"/>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89456" y="4762500"/>
            <a:ext cx="762000" cy="762000"/>
          </a:xfrm>
          <a:prstGeom prst="rect">
            <a:avLst/>
          </a:prstGeom>
        </p:spPr>
      </p:pic>
      <p:sp>
        <p:nvSpPr>
          <p:cNvPr id="15" name="TextBox 14">
            <a:extLst>
              <a:ext uri="{FF2B5EF4-FFF2-40B4-BE49-F238E27FC236}">
                <a16:creationId xmlns:a16="http://schemas.microsoft.com/office/drawing/2014/main" id="{5B28A259-A285-49E4-A1A3-155EEBEA9D2A}"/>
              </a:ext>
            </a:extLst>
          </p:cNvPr>
          <p:cNvSpPr txBox="1"/>
          <p:nvPr/>
        </p:nvSpPr>
        <p:spPr>
          <a:xfrm>
            <a:off x="1151456" y="3395583"/>
            <a:ext cx="2498123" cy="600036"/>
          </a:xfrm>
          <a:prstGeom prst="rect">
            <a:avLst/>
          </a:prstGeom>
          <a:noFill/>
        </p:spPr>
        <p:txBody>
          <a:bodyPr wrap="square">
            <a:spAutoFit/>
          </a:bodyPr>
          <a:lstStyle/>
          <a:p>
            <a:pPr marL="47623" defTabSz="380985">
              <a:lnSpc>
                <a:spcPct val="90000"/>
              </a:lnSpc>
              <a:spcAft>
                <a:spcPts val="500"/>
              </a:spcAft>
              <a:buClrTx/>
            </a:pPr>
            <a:r>
              <a:rPr lang="en-US" sz="1833" kern="1200" dirty="0">
                <a:solidFill>
                  <a:prstClr val="black"/>
                </a:solidFill>
                <a:latin typeface="Avenir Next LT Pro" panose="020B0504020202020204" pitchFamily="34" charset="0"/>
                <a:ea typeface="+mn-ea"/>
                <a:cs typeface="+mn-cs"/>
              </a:rPr>
              <a:t>Tweak the environment</a:t>
            </a:r>
          </a:p>
        </p:txBody>
      </p:sp>
      <p:sp>
        <p:nvSpPr>
          <p:cNvPr id="16" name="TextBox 15">
            <a:extLst>
              <a:ext uri="{FF2B5EF4-FFF2-40B4-BE49-F238E27FC236}">
                <a16:creationId xmlns:a16="http://schemas.microsoft.com/office/drawing/2014/main" id="{7E716D67-9AC8-4D21-8593-C0A8990EE047}"/>
              </a:ext>
            </a:extLst>
          </p:cNvPr>
          <p:cNvSpPr txBox="1"/>
          <p:nvPr/>
        </p:nvSpPr>
        <p:spPr>
          <a:xfrm>
            <a:off x="1151456" y="4150895"/>
            <a:ext cx="2498123" cy="346185"/>
          </a:xfrm>
          <a:prstGeom prst="rect">
            <a:avLst/>
          </a:prstGeom>
          <a:noFill/>
        </p:spPr>
        <p:txBody>
          <a:bodyPr wrap="square">
            <a:spAutoFit/>
          </a:bodyPr>
          <a:lstStyle/>
          <a:p>
            <a:pPr marL="47623" defTabSz="380985">
              <a:lnSpc>
                <a:spcPct val="90000"/>
              </a:lnSpc>
              <a:spcAft>
                <a:spcPts val="500"/>
              </a:spcAft>
              <a:buClrTx/>
            </a:pPr>
            <a:r>
              <a:rPr lang="en-US" sz="1833" kern="1200" dirty="0">
                <a:solidFill>
                  <a:prstClr val="black"/>
                </a:solidFill>
                <a:latin typeface="Avenir Next LT Pro" panose="020B0504020202020204" pitchFamily="34" charset="0"/>
                <a:ea typeface="+mn-ea"/>
                <a:cs typeface="+mn-cs"/>
              </a:rPr>
              <a:t>Build habits</a:t>
            </a:r>
          </a:p>
        </p:txBody>
      </p:sp>
      <p:sp>
        <p:nvSpPr>
          <p:cNvPr id="17" name="TextBox 16">
            <a:extLst>
              <a:ext uri="{FF2B5EF4-FFF2-40B4-BE49-F238E27FC236}">
                <a16:creationId xmlns:a16="http://schemas.microsoft.com/office/drawing/2014/main" id="{8614D256-50CF-4149-B6BB-E7A8FD45D174}"/>
              </a:ext>
            </a:extLst>
          </p:cNvPr>
          <p:cNvSpPr txBox="1"/>
          <p:nvPr/>
        </p:nvSpPr>
        <p:spPr>
          <a:xfrm>
            <a:off x="1181608" y="4978070"/>
            <a:ext cx="2498123" cy="346185"/>
          </a:xfrm>
          <a:prstGeom prst="rect">
            <a:avLst/>
          </a:prstGeom>
          <a:noFill/>
        </p:spPr>
        <p:txBody>
          <a:bodyPr wrap="square">
            <a:spAutoFit/>
          </a:bodyPr>
          <a:lstStyle/>
          <a:p>
            <a:pPr marL="47623" defTabSz="380985">
              <a:lnSpc>
                <a:spcPct val="90000"/>
              </a:lnSpc>
              <a:spcAft>
                <a:spcPts val="500"/>
              </a:spcAft>
              <a:buClrTx/>
            </a:pPr>
            <a:r>
              <a:rPr lang="en-US" sz="1833" kern="1200" dirty="0">
                <a:solidFill>
                  <a:prstClr val="black"/>
                </a:solidFill>
                <a:latin typeface="Avenir Next LT Pro" panose="020B0504020202020204" pitchFamily="34" charset="0"/>
                <a:ea typeface="+mn-ea"/>
                <a:cs typeface="+mn-cs"/>
              </a:rPr>
              <a:t>Rally the herd</a:t>
            </a:r>
          </a:p>
        </p:txBody>
      </p:sp>
      <p:pic>
        <p:nvPicPr>
          <p:cNvPr id="1026" name="Picture 2" descr="The Habit Loop | Habitica Wiki | Fandom">
            <a:extLst>
              <a:ext uri="{FF2B5EF4-FFF2-40B4-BE49-F238E27FC236}">
                <a16:creationId xmlns:a16="http://schemas.microsoft.com/office/drawing/2014/main" id="{27E9B535-4282-4FDE-8380-79116035FE0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2573" y="474388"/>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80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par>
                                <p:cTn id="8" presetID="1"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935AFE-B33C-4506-BF44-9AD2B4404864}"/>
              </a:ext>
            </a:extLst>
          </p:cNvPr>
          <p:cNvPicPr>
            <a:picLocks noChangeAspect="1"/>
          </p:cNvPicPr>
          <p:nvPr/>
        </p:nvPicPr>
        <p:blipFill>
          <a:blip r:embed="rId3">
            <a:alphaModFix amt="38000"/>
          </a:blip>
          <a:stretch>
            <a:fillRect/>
          </a:stretch>
        </p:blipFill>
        <p:spPr>
          <a:xfrm>
            <a:off x="0" y="0"/>
            <a:ext cx="10160000" cy="5715000"/>
          </a:xfrm>
          <a:prstGeom prst="rect">
            <a:avLst/>
          </a:prstGeom>
        </p:spPr>
      </p:pic>
      <p:sp>
        <p:nvSpPr>
          <p:cNvPr id="2" name="Title 1">
            <a:extLst>
              <a:ext uri="{FF2B5EF4-FFF2-40B4-BE49-F238E27FC236}">
                <a16:creationId xmlns:a16="http://schemas.microsoft.com/office/drawing/2014/main" id="{C33B3B17-B74E-46D4-94CF-C47B2C518918}"/>
              </a:ext>
            </a:extLst>
          </p:cNvPr>
          <p:cNvSpPr>
            <a:spLocks noGrp="1"/>
          </p:cNvSpPr>
          <p:nvPr>
            <p:ph type="title"/>
          </p:nvPr>
        </p:nvSpPr>
        <p:spPr>
          <a:xfrm>
            <a:off x="853439" y="487680"/>
            <a:ext cx="8035379" cy="1249680"/>
          </a:xfrm>
        </p:spPr>
        <p:txBody>
          <a:bodyPr>
            <a:normAutofit/>
          </a:bodyPr>
          <a:lstStyle/>
          <a:p>
            <a:r>
              <a:rPr lang="en-CA" sz="3833" b="1" cap="none" dirty="0">
                <a:solidFill>
                  <a:schemeClr val="tx1"/>
                </a:solidFill>
                <a:latin typeface="Baskerville Old Face" panose="02020602080505020303" pitchFamily="18" charset="0"/>
              </a:rPr>
              <a:t>Making A Switch Practice #3</a:t>
            </a:r>
            <a:br>
              <a:rPr lang="en-CA" sz="3833" b="1" cap="none" dirty="0">
                <a:solidFill>
                  <a:schemeClr val="tx1"/>
                </a:solidFill>
                <a:latin typeface="Baskerville Old Face" panose="02020602080505020303" pitchFamily="18" charset="0"/>
              </a:rPr>
            </a:br>
            <a:r>
              <a:rPr lang="en-CA" sz="3333" b="1" cap="none" dirty="0">
                <a:solidFill>
                  <a:schemeClr val="tx1"/>
                </a:solidFill>
                <a:latin typeface="Baskerville Old Face" panose="02020602080505020303" pitchFamily="18" charset="0"/>
              </a:rPr>
              <a:t>Shaping The Path</a:t>
            </a:r>
            <a:endParaRPr lang="en-US" sz="3333" b="1" cap="none" dirty="0">
              <a:solidFill>
                <a:schemeClr val="tx1"/>
              </a:solidFill>
              <a:latin typeface="Baskerville Old Face" panose="02020602080505020303" pitchFamily="18" charset="0"/>
            </a:endParaRPr>
          </a:p>
        </p:txBody>
      </p:sp>
      <p:sp>
        <p:nvSpPr>
          <p:cNvPr id="4" name="Rectangle 3">
            <a:extLst>
              <a:ext uri="{FF2B5EF4-FFF2-40B4-BE49-F238E27FC236}">
                <a16:creationId xmlns:a16="http://schemas.microsoft.com/office/drawing/2014/main" id="{EE2F0FB7-8FF0-4FE4-41DE-16835C8B380C}"/>
              </a:ext>
            </a:extLst>
          </p:cNvPr>
          <p:cNvSpPr/>
          <p:nvPr/>
        </p:nvSpPr>
        <p:spPr>
          <a:xfrm>
            <a:off x="591135" y="2094651"/>
            <a:ext cx="8977730" cy="1204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venir Next LT Pro" panose="020B0504020202020204" pitchFamily="34" charset="0"/>
              </a:rPr>
              <a:t>How can you make it easier to follow the path? What obstacles can you remove?</a:t>
            </a:r>
          </a:p>
          <a:p>
            <a:pPr algn="ctr"/>
            <a:r>
              <a:rPr lang="en-US" sz="2400" dirty="0">
                <a:solidFill>
                  <a:schemeClr val="tx1"/>
                </a:solidFill>
                <a:latin typeface="Avenir Next LT Pro" panose="020B0504020202020204" pitchFamily="34" charset="0"/>
              </a:rPr>
              <a:t>What action are you going to commit to next?</a:t>
            </a:r>
          </a:p>
        </p:txBody>
      </p:sp>
    </p:spTree>
    <p:extLst>
      <p:ext uri="{BB962C8B-B14F-4D97-AF65-F5344CB8AC3E}">
        <p14:creationId xmlns:p14="http://schemas.microsoft.com/office/powerpoint/2010/main" val="215254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71AF7F1-AF81-0727-2C35-43C6C62F222B}"/>
              </a:ext>
            </a:extLst>
          </p:cNvPr>
          <p:cNvSpPr>
            <a:spLocks noGrp="1"/>
          </p:cNvSpPr>
          <p:nvPr>
            <p:ph type="subTitle" idx="1"/>
          </p:nvPr>
        </p:nvSpPr>
        <p:spPr>
          <a:xfrm>
            <a:off x="1518695" y="195313"/>
            <a:ext cx="6456000" cy="718775"/>
          </a:xfrm>
        </p:spPr>
        <p:txBody>
          <a:bodyPr>
            <a:normAutofit/>
          </a:bodyPr>
          <a:lstStyle/>
          <a:p>
            <a:r>
              <a:rPr lang="en-CA" sz="3667" dirty="0">
                <a:latin typeface="Avenir Next LT Pro" panose="020B0504020202020204" pitchFamily="34" charset="0"/>
              </a:rPr>
              <a:t>GET IN TOUCH</a:t>
            </a:r>
          </a:p>
        </p:txBody>
      </p:sp>
      <p:sp>
        <p:nvSpPr>
          <p:cNvPr id="11" name="Text Placeholder 10">
            <a:extLst>
              <a:ext uri="{FF2B5EF4-FFF2-40B4-BE49-F238E27FC236}">
                <a16:creationId xmlns:a16="http://schemas.microsoft.com/office/drawing/2014/main" id="{204DD77F-E08A-D911-A2B5-FEA53F1ECBBF}"/>
              </a:ext>
            </a:extLst>
          </p:cNvPr>
          <p:cNvSpPr>
            <a:spLocks noGrp="1"/>
          </p:cNvSpPr>
          <p:nvPr>
            <p:ph type="body" sz="quarter" idx="10"/>
          </p:nvPr>
        </p:nvSpPr>
        <p:spPr>
          <a:xfrm>
            <a:off x="522310" y="1432822"/>
            <a:ext cx="3639382" cy="4233863"/>
          </a:xfrm>
          <a:prstGeom prst="rect">
            <a:avLst/>
          </a:prstGeom>
        </p:spPr>
        <p:txBody>
          <a:bodyPr/>
          <a:lstStyle/>
          <a:p>
            <a:r>
              <a:rPr lang="en-CA" sz="2000" dirty="0">
                <a:solidFill>
                  <a:schemeClr val="accent4">
                    <a:lumMod val="20000"/>
                    <a:lumOff val="80000"/>
                  </a:schemeClr>
                </a:solidFill>
                <a:latin typeface="Avenir Next LT Pro" panose="020B0504020202020204" pitchFamily="34" charset="0"/>
              </a:rPr>
              <a:t>Use the QR code to receive:</a:t>
            </a:r>
          </a:p>
          <a:p>
            <a:pPr marL="285739" indent="-285739">
              <a:buClr>
                <a:srgbClr val="F3DFD9"/>
              </a:buClr>
              <a:buFont typeface="Arial" panose="020B0604020202020204" pitchFamily="34" charset="0"/>
              <a:buChar char="•"/>
            </a:pPr>
            <a:r>
              <a:rPr lang="en-CA" sz="1833" dirty="0">
                <a:solidFill>
                  <a:schemeClr val="accent4">
                    <a:lumMod val="20000"/>
                    <a:lumOff val="80000"/>
                  </a:schemeClr>
                </a:solidFill>
                <a:latin typeface="Avenir Next LT Pro" panose="020B0504020202020204" pitchFamily="34" charset="0"/>
              </a:rPr>
              <a:t>A copy of the slides and talking points</a:t>
            </a:r>
          </a:p>
          <a:p>
            <a:pPr marL="285739" indent="-285739">
              <a:buClr>
                <a:srgbClr val="F3DFD9"/>
              </a:buClr>
              <a:buFont typeface="Arial" panose="020B0604020202020204" pitchFamily="34" charset="0"/>
              <a:buChar char="•"/>
            </a:pPr>
            <a:r>
              <a:rPr lang="en-CA" sz="1833" dirty="0">
                <a:solidFill>
                  <a:schemeClr val="accent4">
                    <a:lumMod val="20000"/>
                    <a:lumOff val="80000"/>
                  </a:schemeClr>
                </a:solidFill>
                <a:latin typeface="Avenir Next LT Pro" panose="020B0504020202020204" pitchFamily="34" charset="0"/>
              </a:rPr>
              <a:t>An invitation for further dialogue on breaking through your personal, team or organizational barriers to change</a:t>
            </a:r>
            <a:endParaRPr lang="en-CA" sz="2000" dirty="0">
              <a:solidFill>
                <a:schemeClr val="accent4">
                  <a:lumMod val="20000"/>
                  <a:lumOff val="80000"/>
                </a:schemeClr>
              </a:solidFill>
              <a:latin typeface="Avenir Next LT Pro" panose="020B0504020202020204" pitchFamily="34" charset="0"/>
            </a:endParaRPr>
          </a:p>
        </p:txBody>
      </p:sp>
      <p:sp>
        <p:nvSpPr>
          <p:cNvPr id="4" name="Google Shape;16;p30">
            <a:extLst>
              <a:ext uri="{FF2B5EF4-FFF2-40B4-BE49-F238E27FC236}">
                <a16:creationId xmlns:a16="http://schemas.microsoft.com/office/drawing/2014/main" id="{2B5128C7-3776-739B-0D1B-8FBAF06C3710}"/>
              </a:ext>
            </a:extLst>
          </p:cNvPr>
          <p:cNvSpPr txBox="1">
            <a:spLocks noGrp="1"/>
          </p:cNvSpPr>
          <p:nvPr>
            <p:ph type="sldNum" idx="12"/>
          </p:nvPr>
        </p:nvSpPr>
        <p:spPr>
          <a:prstGeom prst="rect">
            <a:avLst/>
          </a:prstGeom>
          <a:solidFill>
            <a:schemeClr val="tx2"/>
          </a:solidFill>
          <a:ln>
            <a:noFill/>
          </a:ln>
        </p:spPr>
        <p:txBody>
          <a:bodyPr spcFirstLastPara="1" wrap="square" lIns="79000" tIns="60000" rIns="79000" bIns="39500" anchor="t" anchorCtr="0">
            <a:noAutofit/>
          </a:bodyPr>
          <a:lstStyle>
            <a:lvl1pPr marL="0" marR="0" lvl="0" indent="0" algn="ctr">
              <a:lnSpc>
                <a:spcPct val="100000"/>
              </a:lnSpc>
              <a:spcBef>
                <a:spcPts val="0"/>
              </a:spcBef>
              <a:spcAft>
                <a:spcPts val="0"/>
              </a:spcAft>
              <a:buClr>
                <a:srgbClr val="000000"/>
              </a:buClr>
              <a:buSzPts val="900"/>
              <a:buFont typeface="Arial"/>
              <a:buNone/>
              <a:defRPr sz="1222" b="0" i="0" u="none" strike="noStrike" cap="none">
                <a:solidFill>
                  <a:schemeClr val="bg2"/>
                </a:solidFill>
                <a:latin typeface="+mn-lt"/>
                <a:ea typeface="Baskerville Old Face" panose="02020602080505020303" pitchFamily="18" charset="0"/>
                <a:cs typeface="Baskerville Old Face" panose="02020602080505020303" pitchFamily="18" charset="0"/>
                <a:sym typeface="Montserrat Medium"/>
              </a:defRPr>
            </a:lvl1pPr>
            <a:lvl2pPr marL="0" marR="0" lvl="1"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2pPr>
            <a:lvl3pPr marL="0" marR="0" lvl="2"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3pPr>
            <a:lvl4pPr marL="0" marR="0" lvl="3"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4pPr>
            <a:lvl5pPr marL="0" marR="0" lvl="4"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5pPr>
            <a:lvl6pPr marL="0" marR="0" lvl="5"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6pPr>
            <a:lvl7pPr marL="0" marR="0" lvl="6"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7pPr>
            <a:lvl8pPr marL="0" marR="0" lvl="7"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8pPr>
            <a:lvl9pPr marL="0" marR="0" lvl="8" indent="0" algn="r">
              <a:lnSpc>
                <a:spcPct val="100000"/>
              </a:lnSpc>
              <a:spcBef>
                <a:spcPts val="0"/>
              </a:spcBef>
              <a:spcAft>
                <a:spcPts val="0"/>
              </a:spcAft>
              <a:buClr>
                <a:srgbClr val="000000"/>
              </a:buClr>
              <a:buSzPts val="900"/>
              <a:buFont typeface="Arial"/>
              <a:buNone/>
              <a:defRPr sz="1222" b="0" i="0" u="none" strike="noStrike" cap="none">
                <a:solidFill>
                  <a:srgbClr val="2D3E50"/>
                </a:solidFill>
                <a:latin typeface="Montserrat Medium"/>
                <a:ea typeface="Montserrat Medium"/>
                <a:cs typeface="Montserrat Medium"/>
                <a:sym typeface="Montserrat Medium"/>
              </a:defRPr>
            </a:lvl9pPr>
          </a:lstStyle>
          <a:p>
            <a:pPr defTabSz="761970"/>
            <a:fld id="{00000000-1234-1234-1234-123412341234}" type="slidenum">
              <a:rPr lang="en-US" sz="1111">
                <a:solidFill>
                  <a:srgbClr val="531624"/>
                </a:solidFill>
                <a:latin typeface="Open Sans"/>
              </a:rPr>
              <a:pPr defTabSz="761970"/>
              <a:t>17</a:t>
            </a:fld>
            <a:endParaRPr lang="en-US" sz="1111" dirty="0">
              <a:solidFill>
                <a:srgbClr val="531624"/>
              </a:solidFill>
              <a:latin typeface="Open Sans"/>
            </a:endParaRPr>
          </a:p>
        </p:txBody>
      </p:sp>
      <p:cxnSp>
        <p:nvCxnSpPr>
          <p:cNvPr id="12" name="Straight Connector 11">
            <a:extLst>
              <a:ext uri="{FF2B5EF4-FFF2-40B4-BE49-F238E27FC236}">
                <a16:creationId xmlns:a16="http://schemas.microsoft.com/office/drawing/2014/main" id="{68EE8547-511B-5A5B-F999-8C13AFBA79C7}"/>
              </a:ext>
            </a:extLst>
          </p:cNvPr>
          <p:cNvCxnSpPr>
            <a:cxnSpLocks/>
          </p:cNvCxnSpPr>
          <p:nvPr/>
        </p:nvCxnSpPr>
        <p:spPr>
          <a:xfrm flipV="1">
            <a:off x="1" y="1083042"/>
            <a:ext cx="3037389" cy="72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9ACFB82-EB66-E39B-863B-8627E226D1AD}"/>
              </a:ext>
            </a:extLst>
          </p:cNvPr>
          <p:cNvPicPr>
            <a:picLocks noChangeAspect="1"/>
          </p:cNvPicPr>
          <p:nvPr/>
        </p:nvPicPr>
        <p:blipFill>
          <a:blip r:embed="rId3"/>
          <a:stretch>
            <a:fillRect/>
          </a:stretch>
        </p:blipFill>
        <p:spPr>
          <a:xfrm>
            <a:off x="0" y="0"/>
            <a:ext cx="1444918" cy="1348946"/>
          </a:xfrm>
          <a:prstGeom prst="rect">
            <a:avLst/>
          </a:prstGeom>
        </p:spPr>
      </p:pic>
      <p:pic>
        <p:nvPicPr>
          <p:cNvPr id="15" name="Picture 14" descr="A picture containing building, dome&#10;&#10;Description automatically generated">
            <a:extLst>
              <a:ext uri="{FF2B5EF4-FFF2-40B4-BE49-F238E27FC236}">
                <a16:creationId xmlns:a16="http://schemas.microsoft.com/office/drawing/2014/main" id="{76FB15B7-597B-A9CE-9E2C-20D38C299305}"/>
              </a:ext>
            </a:extLst>
          </p:cNvPr>
          <p:cNvPicPr>
            <a:picLocks noChangeAspect="1"/>
          </p:cNvPicPr>
          <p:nvPr/>
        </p:nvPicPr>
        <p:blipFill>
          <a:blip r:embed="rId4">
            <a:alphaModFix amt="20000"/>
          </a:blip>
          <a:stretch>
            <a:fillRect/>
          </a:stretch>
        </p:blipFill>
        <p:spPr>
          <a:xfrm>
            <a:off x="7236131" y="-653254"/>
            <a:ext cx="3511896" cy="3208177"/>
          </a:xfrm>
          <a:prstGeom prst="rect">
            <a:avLst/>
          </a:prstGeom>
        </p:spPr>
      </p:pic>
      <p:sp>
        <p:nvSpPr>
          <p:cNvPr id="8" name="Text Placeholder 7">
            <a:extLst>
              <a:ext uri="{FF2B5EF4-FFF2-40B4-BE49-F238E27FC236}">
                <a16:creationId xmlns:a16="http://schemas.microsoft.com/office/drawing/2014/main" id="{290D3E1F-EC94-8C8F-B05A-B628B16FF5C6}"/>
              </a:ext>
            </a:extLst>
          </p:cNvPr>
          <p:cNvSpPr>
            <a:spLocks noGrp="1"/>
          </p:cNvSpPr>
          <p:nvPr>
            <p:ph type="body" sz="quarter" idx="14"/>
          </p:nvPr>
        </p:nvSpPr>
        <p:spPr/>
        <p:txBody>
          <a:bodyPr/>
          <a:lstStyle/>
          <a:p>
            <a:r>
              <a:rPr lang="en-CA" dirty="0"/>
              <a:t>Making a Switch: Overcoming Barriers to Change</a:t>
            </a:r>
          </a:p>
        </p:txBody>
      </p:sp>
      <p:sp>
        <p:nvSpPr>
          <p:cNvPr id="5" name="Text Placeholder 3">
            <a:extLst>
              <a:ext uri="{FF2B5EF4-FFF2-40B4-BE49-F238E27FC236}">
                <a16:creationId xmlns:a16="http://schemas.microsoft.com/office/drawing/2014/main" id="{F929B837-4A87-4DB2-E518-7A475FD70F3F}"/>
              </a:ext>
            </a:extLst>
          </p:cNvPr>
          <p:cNvSpPr txBox="1">
            <a:spLocks/>
          </p:cNvSpPr>
          <p:nvPr/>
        </p:nvSpPr>
        <p:spPr>
          <a:xfrm>
            <a:off x="6654996" y="2204020"/>
            <a:ext cx="3410874" cy="269146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dirty="0">
                <a:solidFill>
                  <a:schemeClr val="tx2"/>
                </a:solidFill>
                <a:latin typeface="Avenir Next LT Pro" panose="020B0504020202020204" pitchFamily="34" charset="0"/>
              </a:rPr>
              <a:t>Or contact me by: </a:t>
            </a:r>
          </a:p>
          <a:p>
            <a:r>
              <a:rPr lang="en-US" sz="1600" dirty="0">
                <a:solidFill>
                  <a:schemeClr val="tx2"/>
                </a:solidFill>
                <a:latin typeface="Avenir Next LT Pro" panose="020B0504020202020204" pitchFamily="34" charset="0"/>
              </a:rPr>
              <a:t>E-mail: </a:t>
            </a:r>
            <a:r>
              <a:rPr lang="en-US" sz="1600" dirty="0">
                <a:latin typeface="Avenir Next LT Pro" panose="020B0504020202020204" pitchFamily="34" charset="0"/>
                <a:hlinkClick r:id="rId5"/>
              </a:rPr>
              <a:t>becky@querida.ca</a:t>
            </a:r>
            <a:endParaRPr lang="en-US" sz="1600" dirty="0">
              <a:latin typeface="Avenir Next LT Pro" panose="020B0504020202020204" pitchFamily="34" charset="0"/>
            </a:endParaRPr>
          </a:p>
          <a:p>
            <a:r>
              <a:rPr lang="en-US" sz="1600" dirty="0">
                <a:solidFill>
                  <a:schemeClr val="tx2"/>
                </a:solidFill>
                <a:latin typeface="Avenir Next LT Pro" panose="020B0504020202020204" pitchFamily="34" charset="0"/>
              </a:rPr>
              <a:t>Website: </a:t>
            </a:r>
            <a:r>
              <a:rPr lang="en-US" sz="1600" dirty="0">
                <a:latin typeface="Avenir Next LT Pro" panose="020B0504020202020204" pitchFamily="34" charset="0"/>
                <a:hlinkClick r:id="rId6"/>
              </a:rPr>
              <a:t>www.querida.ca</a:t>
            </a:r>
            <a:r>
              <a:rPr lang="en-US" sz="1600" dirty="0">
                <a:latin typeface="Avenir Next LT Pro" panose="020B0504020202020204" pitchFamily="34" charset="0"/>
              </a:rPr>
              <a:t> </a:t>
            </a:r>
          </a:p>
          <a:p>
            <a:pPr lvl="1"/>
            <a:r>
              <a:rPr lang="en-US" sz="1600" dirty="0">
                <a:solidFill>
                  <a:schemeClr val="tx2"/>
                </a:solidFill>
                <a:latin typeface="Avenir Next LT Pro" panose="020B0504020202020204" pitchFamily="34" charset="0"/>
              </a:rPr>
              <a:t>LinkedIn: </a:t>
            </a:r>
            <a:r>
              <a:rPr lang="en-CA" sz="1600" dirty="0">
                <a:latin typeface="Avenir Next LT Pro" panose="020B0504020202020204" pitchFamily="34" charset="0"/>
                <a:hlinkClick r:id="rId7"/>
              </a:rPr>
              <a:t>linkedin.com/in/beckyquerido/</a:t>
            </a:r>
            <a:endParaRPr lang="en-US" sz="1600" dirty="0">
              <a:latin typeface="Avenir Next LT Pro" panose="020B0504020202020204" pitchFamily="34" charset="0"/>
            </a:endParaRPr>
          </a:p>
          <a:p>
            <a:endParaRPr lang="en-US" sz="1800" dirty="0"/>
          </a:p>
        </p:txBody>
      </p:sp>
      <p:pic>
        <p:nvPicPr>
          <p:cNvPr id="7" name="Picture 6">
            <a:extLst>
              <a:ext uri="{FF2B5EF4-FFF2-40B4-BE49-F238E27FC236}">
                <a16:creationId xmlns:a16="http://schemas.microsoft.com/office/drawing/2014/main" id="{4489A7DD-9ED8-3659-0EA7-D8BCEFB3A8EB}"/>
              </a:ext>
            </a:extLst>
          </p:cNvPr>
          <p:cNvPicPr>
            <a:picLocks noChangeAspect="1"/>
          </p:cNvPicPr>
          <p:nvPr/>
        </p:nvPicPr>
        <p:blipFill>
          <a:blip r:embed="rId8"/>
          <a:stretch>
            <a:fillRect/>
          </a:stretch>
        </p:blipFill>
        <p:spPr>
          <a:xfrm>
            <a:off x="4132585" y="1798213"/>
            <a:ext cx="2505761" cy="2534301"/>
          </a:xfrm>
          <a:prstGeom prst="rect">
            <a:avLst/>
          </a:prstGeom>
        </p:spPr>
      </p:pic>
    </p:spTree>
    <p:extLst>
      <p:ext uri="{BB962C8B-B14F-4D97-AF65-F5344CB8AC3E}">
        <p14:creationId xmlns:p14="http://schemas.microsoft.com/office/powerpoint/2010/main" val="1258285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a:extLst>
              <a:ext uri="{FF2B5EF4-FFF2-40B4-BE49-F238E27FC236}">
                <a16:creationId xmlns:a16="http://schemas.microsoft.com/office/drawing/2014/main" id="{9F649477-C7B5-4CF7-A108-FF24168358D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1035" t="10536" r="40895" b="298"/>
          <a:stretch/>
        </p:blipFill>
        <p:spPr>
          <a:xfrm>
            <a:off x="8107184" y="-5294"/>
            <a:ext cx="2060754" cy="5720292"/>
          </a:xfrm>
        </p:spPr>
      </p:pic>
      <p:sp>
        <p:nvSpPr>
          <p:cNvPr id="22" name="Rectangle 21">
            <a:extLst>
              <a:ext uri="{FF2B5EF4-FFF2-40B4-BE49-F238E27FC236}">
                <a16:creationId xmlns:a16="http://schemas.microsoft.com/office/drawing/2014/main" id="{ECBDD9B2-03E6-450F-91A0-5E91D3F20848}"/>
              </a:ext>
            </a:extLst>
          </p:cNvPr>
          <p:cNvSpPr/>
          <p:nvPr/>
        </p:nvSpPr>
        <p:spPr>
          <a:xfrm>
            <a:off x="8091309" y="-5292"/>
            <a:ext cx="2076629" cy="5720292"/>
          </a:xfrm>
          <a:custGeom>
            <a:avLst/>
            <a:gdLst>
              <a:gd name="connsiteX0" fmla="*/ 0 w 2777705"/>
              <a:gd name="connsiteY0" fmla="*/ 0 h 6858000"/>
              <a:gd name="connsiteX1" fmla="*/ 2777705 w 2777705"/>
              <a:gd name="connsiteY1" fmla="*/ 0 h 6858000"/>
              <a:gd name="connsiteX2" fmla="*/ 2777705 w 2777705"/>
              <a:gd name="connsiteY2" fmla="*/ 6858000 h 6858000"/>
              <a:gd name="connsiteX3" fmla="*/ 0 w 2777705"/>
              <a:gd name="connsiteY3" fmla="*/ 6858000 h 6858000"/>
              <a:gd name="connsiteX4" fmla="*/ 0 w 2777705"/>
              <a:gd name="connsiteY4" fmla="*/ 0 h 6858000"/>
              <a:gd name="connsiteX0" fmla="*/ 0 w 2777705"/>
              <a:gd name="connsiteY0" fmla="*/ 0 h 6858000"/>
              <a:gd name="connsiteX1" fmla="*/ 2501480 w 2777705"/>
              <a:gd name="connsiteY1" fmla="*/ 0 h 6858000"/>
              <a:gd name="connsiteX2" fmla="*/ 2777705 w 2777705"/>
              <a:gd name="connsiteY2" fmla="*/ 6858000 h 6858000"/>
              <a:gd name="connsiteX3" fmla="*/ 0 w 2777705"/>
              <a:gd name="connsiteY3" fmla="*/ 6858000 h 6858000"/>
              <a:gd name="connsiteX4" fmla="*/ 0 w 2777705"/>
              <a:gd name="connsiteY4" fmla="*/ 0 h 6858000"/>
              <a:gd name="connsiteX0" fmla="*/ 0 w 2777705"/>
              <a:gd name="connsiteY0" fmla="*/ 6350 h 6864350"/>
              <a:gd name="connsiteX1" fmla="*/ 2482430 w 2777705"/>
              <a:gd name="connsiteY1" fmla="*/ 0 h 6864350"/>
              <a:gd name="connsiteX2" fmla="*/ 2777705 w 2777705"/>
              <a:gd name="connsiteY2" fmla="*/ 6864350 h 6864350"/>
              <a:gd name="connsiteX3" fmla="*/ 0 w 2777705"/>
              <a:gd name="connsiteY3" fmla="*/ 6864350 h 6864350"/>
              <a:gd name="connsiteX4" fmla="*/ 0 w 2777705"/>
              <a:gd name="connsiteY4" fmla="*/ 6350 h 6864350"/>
              <a:gd name="connsiteX0" fmla="*/ 0 w 2482430"/>
              <a:gd name="connsiteY0" fmla="*/ 6350 h 6864350"/>
              <a:gd name="connsiteX1" fmla="*/ 2482430 w 2482430"/>
              <a:gd name="connsiteY1" fmla="*/ 0 h 6864350"/>
              <a:gd name="connsiteX2" fmla="*/ 2472905 w 2482430"/>
              <a:gd name="connsiteY2" fmla="*/ 6864350 h 6864350"/>
              <a:gd name="connsiteX3" fmla="*/ 0 w 2482430"/>
              <a:gd name="connsiteY3" fmla="*/ 6864350 h 6864350"/>
              <a:gd name="connsiteX4" fmla="*/ 0 w 2482430"/>
              <a:gd name="connsiteY4" fmla="*/ 6350 h 6864350"/>
              <a:gd name="connsiteX0" fmla="*/ 0 w 2491955"/>
              <a:gd name="connsiteY0" fmla="*/ 6350 h 6864350"/>
              <a:gd name="connsiteX1" fmla="*/ 2482430 w 2491955"/>
              <a:gd name="connsiteY1" fmla="*/ 0 h 6864350"/>
              <a:gd name="connsiteX2" fmla="*/ 2491955 w 2491955"/>
              <a:gd name="connsiteY2" fmla="*/ 6864350 h 6864350"/>
              <a:gd name="connsiteX3" fmla="*/ 0 w 2491955"/>
              <a:gd name="connsiteY3" fmla="*/ 6864350 h 6864350"/>
              <a:gd name="connsiteX4" fmla="*/ 0 w 2491955"/>
              <a:gd name="connsiteY4" fmla="*/ 6350 h 6864350"/>
              <a:gd name="connsiteX0" fmla="*/ 0 w 2549105"/>
              <a:gd name="connsiteY0" fmla="*/ 6350 h 6864350"/>
              <a:gd name="connsiteX1" fmla="*/ 2549105 w 2549105"/>
              <a:gd name="connsiteY1" fmla="*/ 0 h 6864350"/>
              <a:gd name="connsiteX2" fmla="*/ 2491955 w 2549105"/>
              <a:gd name="connsiteY2" fmla="*/ 6864350 h 6864350"/>
              <a:gd name="connsiteX3" fmla="*/ 0 w 2549105"/>
              <a:gd name="connsiteY3" fmla="*/ 6864350 h 6864350"/>
              <a:gd name="connsiteX4" fmla="*/ 0 w 2549105"/>
              <a:gd name="connsiteY4" fmla="*/ 6350 h 6864350"/>
              <a:gd name="connsiteX0" fmla="*/ 0 w 2491955"/>
              <a:gd name="connsiteY0" fmla="*/ 6350 h 6864350"/>
              <a:gd name="connsiteX1" fmla="*/ 2491955 w 2491955"/>
              <a:gd name="connsiteY1" fmla="*/ 0 h 6864350"/>
              <a:gd name="connsiteX2" fmla="*/ 2491955 w 2491955"/>
              <a:gd name="connsiteY2" fmla="*/ 6864350 h 6864350"/>
              <a:gd name="connsiteX3" fmla="*/ 0 w 2491955"/>
              <a:gd name="connsiteY3" fmla="*/ 6864350 h 6864350"/>
              <a:gd name="connsiteX4" fmla="*/ 0 w 2491955"/>
              <a:gd name="connsiteY4" fmla="*/ 6350 h 686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1955" h="6864350">
                <a:moveTo>
                  <a:pt x="0" y="6350"/>
                </a:moveTo>
                <a:lnTo>
                  <a:pt x="2491955" y="0"/>
                </a:lnTo>
                <a:lnTo>
                  <a:pt x="2491955" y="6864350"/>
                </a:lnTo>
                <a:lnTo>
                  <a:pt x="0" y="6864350"/>
                </a:lnTo>
                <a:lnTo>
                  <a:pt x="0" y="6350"/>
                </a:lnTo>
                <a:close/>
              </a:path>
            </a:pathLst>
          </a:custGeom>
          <a:gradFill>
            <a:gsLst>
              <a:gs pos="81000">
                <a:srgbClr val="78BE20">
                  <a:alpha val="74000"/>
                </a:srgbClr>
              </a:gs>
              <a:gs pos="0">
                <a:srgbClr val="78BE20">
                  <a:alpha val="8000"/>
                </a:srgbClr>
              </a:gs>
              <a:gs pos="41000">
                <a:srgbClr val="78BE20">
                  <a:alpha val="42000"/>
                </a:srgbClr>
              </a:gs>
              <a:gs pos="100000">
                <a:srgbClr val="78BE20">
                  <a:alpha val="8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buClrTx/>
            </a:pPr>
            <a:endParaRPr lang="en-CA" sz="1500" kern="1200">
              <a:solidFill>
                <a:prstClr val="white"/>
              </a:solidFill>
              <a:latin typeface="Calibri" panose="020F0502020204030204"/>
            </a:endParaRPr>
          </a:p>
        </p:txBody>
      </p:sp>
      <p:sp>
        <p:nvSpPr>
          <p:cNvPr id="21" name="Right Triangle 20">
            <a:extLst>
              <a:ext uri="{FF2B5EF4-FFF2-40B4-BE49-F238E27FC236}">
                <a16:creationId xmlns:a16="http://schemas.microsoft.com/office/drawing/2014/main" id="{76FA16FC-93EC-49A7-9652-F502F7CE38B2}"/>
              </a:ext>
            </a:extLst>
          </p:cNvPr>
          <p:cNvSpPr/>
          <p:nvPr/>
        </p:nvSpPr>
        <p:spPr>
          <a:xfrm flipV="1">
            <a:off x="8091309" y="0"/>
            <a:ext cx="567906" cy="571499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buClrTx/>
            </a:pPr>
            <a:endParaRPr lang="en-CA" sz="150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3674F7DF-E571-4060-872B-23B8A921431C}"/>
              </a:ext>
            </a:extLst>
          </p:cNvPr>
          <p:cNvSpPr>
            <a:spLocks noGrp="1"/>
          </p:cNvSpPr>
          <p:nvPr>
            <p:ph type="title"/>
          </p:nvPr>
        </p:nvSpPr>
        <p:spPr>
          <a:xfrm>
            <a:off x="1078849" y="93296"/>
            <a:ext cx="7908043" cy="1104636"/>
          </a:xfrm>
        </p:spPr>
        <p:txBody>
          <a:bodyPr>
            <a:normAutofit/>
          </a:bodyPr>
          <a:lstStyle/>
          <a:p>
            <a:pPr algn="ctr"/>
            <a:r>
              <a:rPr lang="en-US" sz="3167" b="1" kern="2500" spc="83" dirty="0">
                <a:solidFill>
                  <a:srgbClr val="319B42"/>
                </a:solidFill>
                <a:latin typeface="+mn-lt"/>
                <a:ea typeface="Open Sans" panose="020B0606030504020204" pitchFamily="34" charset="0"/>
                <a:cs typeface="Open Sans" panose="020B0606030504020204" pitchFamily="34" charset="0"/>
              </a:rPr>
              <a:t>Certificate in Change Management</a:t>
            </a:r>
            <a:endParaRPr lang="en-CA" sz="3167" b="1" kern="2500" spc="83" dirty="0">
              <a:solidFill>
                <a:srgbClr val="319B42"/>
              </a:solidFill>
              <a:latin typeface="+mn-lt"/>
              <a:ea typeface="Open Sans" panose="020B0606030504020204" pitchFamily="34" charset="0"/>
              <a:cs typeface="Open Sans" panose="020B0606030504020204" pitchFamily="34" charset="0"/>
            </a:endParaRPr>
          </a:p>
        </p:txBody>
      </p:sp>
      <p:sp>
        <p:nvSpPr>
          <p:cNvPr id="24" name="Freeform: Shape 23">
            <a:extLst>
              <a:ext uri="{FF2B5EF4-FFF2-40B4-BE49-F238E27FC236}">
                <a16:creationId xmlns:a16="http://schemas.microsoft.com/office/drawing/2014/main" id="{8444766D-BBA7-47C5-BBDB-383315AC3E51}"/>
              </a:ext>
            </a:extLst>
          </p:cNvPr>
          <p:cNvSpPr/>
          <p:nvPr/>
        </p:nvSpPr>
        <p:spPr>
          <a:xfrm>
            <a:off x="8302026" y="-5292"/>
            <a:ext cx="373063" cy="2071687"/>
          </a:xfrm>
          <a:custGeom>
            <a:avLst/>
            <a:gdLst>
              <a:gd name="connsiteX0" fmla="*/ 390525 w 390525"/>
              <a:gd name="connsiteY0" fmla="*/ 276225 h 2695575"/>
              <a:gd name="connsiteX1" fmla="*/ 171450 w 390525"/>
              <a:gd name="connsiteY1" fmla="*/ 2695575 h 2695575"/>
              <a:gd name="connsiteX2" fmla="*/ 0 w 390525"/>
              <a:gd name="connsiteY2" fmla="*/ 0 h 2695575"/>
              <a:gd name="connsiteX3" fmla="*/ 390525 w 390525"/>
              <a:gd name="connsiteY3" fmla="*/ 276225 h 2695575"/>
              <a:gd name="connsiteX0" fmla="*/ 381000 w 381000"/>
              <a:gd name="connsiteY0" fmla="*/ 19050 h 2438400"/>
              <a:gd name="connsiteX1" fmla="*/ 161925 w 381000"/>
              <a:gd name="connsiteY1" fmla="*/ 2438400 h 2438400"/>
              <a:gd name="connsiteX2" fmla="*/ 0 w 381000"/>
              <a:gd name="connsiteY2" fmla="*/ 0 h 2438400"/>
              <a:gd name="connsiteX3" fmla="*/ 381000 w 381000"/>
              <a:gd name="connsiteY3" fmla="*/ 19050 h 2438400"/>
              <a:gd name="connsiteX0" fmla="*/ 385762 w 385762"/>
              <a:gd name="connsiteY0" fmla="*/ 0 h 2419350"/>
              <a:gd name="connsiteX1" fmla="*/ 166687 w 385762"/>
              <a:gd name="connsiteY1" fmla="*/ 2419350 h 2419350"/>
              <a:gd name="connsiteX2" fmla="*/ 0 w 385762"/>
              <a:gd name="connsiteY2" fmla="*/ 1 h 2419350"/>
              <a:gd name="connsiteX3" fmla="*/ 385762 w 385762"/>
              <a:gd name="connsiteY3" fmla="*/ 0 h 2419350"/>
              <a:gd name="connsiteX0" fmla="*/ 385762 w 385762"/>
              <a:gd name="connsiteY0" fmla="*/ 0 h 2433638"/>
              <a:gd name="connsiteX1" fmla="*/ 152399 w 385762"/>
              <a:gd name="connsiteY1" fmla="*/ 2433638 h 2433638"/>
              <a:gd name="connsiteX2" fmla="*/ 0 w 385762"/>
              <a:gd name="connsiteY2" fmla="*/ 1 h 2433638"/>
              <a:gd name="connsiteX3" fmla="*/ 385762 w 385762"/>
              <a:gd name="connsiteY3" fmla="*/ 0 h 2433638"/>
              <a:gd name="connsiteX0" fmla="*/ 385762 w 385762"/>
              <a:gd name="connsiteY0" fmla="*/ 0 h 2409826"/>
              <a:gd name="connsiteX1" fmla="*/ 138111 w 385762"/>
              <a:gd name="connsiteY1" fmla="*/ 2409826 h 2409826"/>
              <a:gd name="connsiteX2" fmla="*/ 0 w 385762"/>
              <a:gd name="connsiteY2" fmla="*/ 1 h 2409826"/>
              <a:gd name="connsiteX3" fmla="*/ 385762 w 385762"/>
              <a:gd name="connsiteY3" fmla="*/ 0 h 2409826"/>
              <a:gd name="connsiteX0" fmla="*/ 385762 w 385762"/>
              <a:gd name="connsiteY0" fmla="*/ 0 h 2409826"/>
              <a:gd name="connsiteX1" fmla="*/ 142874 w 385762"/>
              <a:gd name="connsiteY1" fmla="*/ 2409826 h 2409826"/>
              <a:gd name="connsiteX2" fmla="*/ 0 w 385762"/>
              <a:gd name="connsiteY2" fmla="*/ 1 h 2409826"/>
              <a:gd name="connsiteX3" fmla="*/ 385762 w 385762"/>
              <a:gd name="connsiteY3" fmla="*/ 0 h 2409826"/>
              <a:gd name="connsiteX0" fmla="*/ 385762 w 385762"/>
              <a:gd name="connsiteY0" fmla="*/ 0 h 2409826"/>
              <a:gd name="connsiteX1" fmla="*/ 147636 w 385762"/>
              <a:gd name="connsiteY1" fmla="*/ 2409826 h 2409826"/>
              <a:gd name="connsiteX2" fmla="*/ 0 w 385762"/>
              <a:gd name="connsiteY2" fmla="*/ 1 h 2409826"/>
              <a:gd name="connsiteX3" fmla="*/ 385762 w 385762"/>
              <a:gd name="connsiteY3" fmla="*/ 0 h 2409826"/>
              <a:gd name="connsiteX0" fmla="*/ 484254 w 484254"/>
              <a:gd name="connsiteY0" fmla="*/ 0 h 2409826"/>
              <a:gd name="connsiteX1" fmla="*/ 246128 w 484254"/>
              <a:gd name="connsiteY1" fmla="*/ 2409826 h 2409826"/>
              <a:gd name="connsiteX2" fmla="*/ 0 w 484254"/>
              <a:gd name="connsiteY2" fmla="*/ 1 h 2409826"/>
              <a:gd name="connsiteX3" fmla="*/ 484254 w 484254"/>
              <a:gd name="connsiteY3" fmla="*/ 0 h 2409826"/>
              <a:gd name="connsiteX0" fmla="*/ 484254 w 484254"/>
              <a:gd name="connsiteY0" fmla="*/ 0 h 2391500"/>
              <a:gd name="connsiteX1" fmla="*/ 215218 w 484254"/>
              <a:gd name="connsiteY1" fmla="*/ 2391500 h 2391500"/>
              <a:gd name="connsiteX2" fmla="*/ 0 w 484254"/>
              <a:gd name="connsiteY2" fmla="*/ 1 h 2391500"/>
              <a:gd name="connsiteX3" fmla="*/ 484254 w 484254"/>
              <a:gd name="connsiteY3" fmla="*/ 0 h 2391500"/>
            </a:gdLst>
            <a:ahLst/>
            <a:cxnLst>
              <a:cxn ang="0">
                <a:pos x="connsiteX0" y="connsiteY0"/>
              </a:cxn>
              <a:cxn ang="0">
                <a:pos x="connsiteX1" y="connsiteY1"/>
              </a:cxn>
              <a:cxn ang="0">
                <a:pos x="connsiteX2" y="connsiteY2"/>
              </a:cxn>
              <a:cxn ang="0">
                <a:pos x="connsiteX3" y="connsiteY3"/>
              </a:cxn>
            </a:cxnLst>
            <a:rect l="l" t="t" r="r" b="b"/>
            <a:pathLst>
              <a:path w="484254" h="2391500">
                <a:moveTo>
                  <a:pt x="484254" y="0"/>
                </a:moveTo>
                <a:lnTo>
                  <a:pt x="215218" y="2391500"/>
                </a:lnTo>
                <a:lnTo>
                  <a:pt x="0" y="1"/>
                </a:lnTo>
                <a:lnTo>
                  <a:pt x="484254" y="0"/>
                </a:lnTo>
                <a:close/>
              </a:path>
            </a:pathLst>
          </a:custGeom>
          <a:solidFill>
            <a:srgbClr val="FE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buClrTx/>
            </a:pPr>
            <a:endParaRPr lang="en-CA" sz="1500" kern="1200">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5BD656D3-7C84-49B3-83D3-A1FAB844C437}"/>
              </a:ext>
            </a:extLst>
          </p:cNvPr>
          <p:cNvSpPr>
            <a:spLocks noGrp="1"/>
          </p:cNvSpPr>
          <p:nvPr>
            <p:ph type="sldNum" sz="quarter" idx="12"/>
          </p:nvPr>
        </p:nvSpPr>
        <p:spPr>
          <a:xfrm>
            <a:off x="7232261" y="5296959"/>
            <a:ext cx="2286000" cy="304271"/>
          </a:xfrm>
        </p:spPr>
        <p:txBody>
          <a:bodyPr/>
          <a:lstStyle/>
          <a:p>
            <a:pPr defTabSz="761970">
              <a:buClrTx/>
            </a:pPr>
            <a:fld id="{5FB03130-B937-43BE-87A3-0ADF319EDE66}" type="slidenum">
              <a:rPr lang="en-CA" sz="917" kern="1200">
                <a:solidFill>
                  <a:prstClr val="white"/>
                </a:solidFill>
                <a:latin typeface="Whitney Medium" pitchFamily="50" charset="0"/>
                <a:ea typeface="+mn-ea"/>
                <a:cs typeface="+mn-cs"/>
              </a:rPr>
              <a:pPr defTabSz="761970">
                <a:buClrTx/>
              </a:pPr>
              <a:t>18</a:t>
            </a:fld>
            <a:endParaRPr lang="en-CA" sz="917" kern="1200" dirty="0">
              <a:solidFill>
                <a:prstClr val="white"/>
              </a:solidFill>
              <a:latin typeface="Whitney Medium" pitchFamily="50" charset="0"/>
              <a:ea typeface="+mn-ea"/>
              <a:cs typeface="+mn-cs"/>
            </a:endParaRPr>
          </a:p>
        </p:txBody>
      </p:sp>
      <p:cxnSp>
        <p:nvCxnSpPr>
          <p:cNvPr id="6" name="Straight Connector 5">
            <a:extLst>
              <a:ext uri="{FF2B5EF4-FFF2-40B4-BE49-F238E27FC236}">
                <a16:creationId xmlns:a16="http://schemas.microsoft.com/office/drawing/2014/main" id="{1312848B-3B00-464D-9162-38154A6E6522}"/>
              </a:ext>
            </a:extLst>
          </p:cNvPr>
          <p:cNvCxnSpPr>
            <a:cxnSpLocks/>
          </p:cNvCxnSpPr>
          <p:nvPr/>
        </p:nvCxnSpPr>
        <p:spPr>
          <a:xfrm flipH="1">
            <a:off x="9352323" y="5348553"/>
            <a:ext cx="81561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0809675-C181-450E-BB23-BC4EC4B8A2E1}"/>
              </a:ext>
            </a:extLst>
          </p:cNvPr>
          <p:cNvCxnSpPr>
            <a:cxnSpLocks/>
          </p:cNvCxnSpPr>
          <p:nvPr/>
        </p:nvCxnSpPr>
        <p:spPr>
          <a:xfrm flipH="1">
            <a:off x="590108" y="5348553"/>
            <a:ext cx="3092892" cy="0"/>
          </a:xfrm>
          <a:prstGeom prst="line">
            <a:avLst/>
          </a:prstGeom>
          <a:ln w="12700">
            <a:solidFill>
              <a:srgbClr val="C1C6C8"/>
            </a:solidFill>
          </a:ln>
        </p:spPr>
        <p:style>
          <a:lnRef idx="1">
            <a:schemeClr val="accent1"/>
          </a:lnRef>
          <a:fillRef idx="0">
            <a:schemeClr val="accent1"/>
          </a:fillRef>
          <a:effectRef idx="0">
            <a:schemeClr val="accent1"/>
          </a:effectRef>
          <a:fontRef idx="minor">
            <a:schemeClr val="tx1"/>
          </a:fontRef>
        </p:style>
      </p:cxnSp>
      <p:sp>
        <p:nvSpPr>
          <p:cNvPr id="14" name="Footer Placeholder 7">
            <a:extLst>
              <a:ext uri="{FF2B5EF4-FFF2-40B4-BE49-F238E27FC236}">
                <a16:creationId xmlns:a16="http://schemas.microsoft.com/office/drawing/2014/main" id="{4237317A-BF97-4A71-8203-667FB60A9C20}"/>
              </a:ext>
            </a:extLst>
          </p:cNvPr>
          <p:cNvSpPr>
            <a:spLocks noGrp="1"/>
          </p:cNvSpPr>
          <p:nvPr>
            <p:ph type="ftr" sz="quarter" idx="11"/>
          </p:nvPr>
        </p:nvSpPr>
        <p:spPr>
          <a:xfrm>
            <a:off x="523875" y="5296959"/>
            <a:ext cx="3429000" cy="304271"/>
          </a:xfrm>
        </p:spPr>
        <p:txBody>
          <a:bodyPr/>
          <a:lstStyle/>
          <a:p>
            <a:pPr algn="l" defTabSz="761970">
              <a:buClrTx/>
            </a:pPr>
            <a:r>
              <a:rPr lang="en-CA" sz="750" kern="1200" spc="25" dirty="0">
                <a:solidFill>
                  <a:srgbClr val="C1C6C8"/>
                </a:solidFill>
                <a:latin typeface="Stag Semibold" panose="02000703060000020004" pitchFamily="50" charset="0"/>
                <a:ea typeface="+mn-ea"/>
                <a:cs typeface="+mn-cs"/>
              </a:rPr>
              <a:t>UBC Sauder School of Business  </a:t>
            </a:r>
            <a:r>
              <a:rPr lang="en-CA" sz="750" kern="1200" dirty="0">
                <a:solidFill>
                  <a:srgbClr val="C1C6C8"/>
                </a:solidFill>
                <a:latin typeface="Whitney Book" pitchFamily="50" charset="0"/>
                <a:ea typeface="+mn-ea"/>
                <a:cs typeface="+mn-cs"/>
              </a:rPr>
              <a:t>Continuing Business Studies</a:t>
            </a:r>
          </a:p>
        </p:txBody>
      </p:sp>
      <p:pic>
        <p:nvPicPr>
          <p:cNvPr id="15" name="Picture 14">
            <a:extLst>
              <a:ext uri="{FF2B5EF4-FFF2-40B4-BE49-F238E27FC236}">
                <a16:creationId xmlns:a16="http://schemas.microsoft.com/office/drawing/2014/main" id="{5528E81C-FDAE-4B76-A538-E8F72DDD02EB}"/>
              </a:ext>
            </a:extLst>
          </p:cNvPr>
          <p:cNvPicPr>
            <a:picLocks noChangeAspect="1"/>
          </p:cNvPicPr>
          <p:nvPr/>
        </p:nvPicPr>
        <p:blipFill>
          <a:blip r:embed="rId4"/>
          <a:stretch>
            <a:fillRect/>
          </a:stretch>
        </p:blipFill>
        <p:spPr>
          <a:xfrm>
            <a:off x="707311" y="1125188"/>
            <a:ext cx="4055685" cy="3219385"/>
          </a:xfrm>
          <a:prstGeom prst="rect">
            <a:avLst/>
          </a:prstGeom>
        </p:spPr>
      </p:pic>
      <p:pic>
        <p:nvPicPr>
          <p:cNvPr id="17" name="Picture 16">
            <a:extLst>
              <a:ext uri="{FF2B5EF4-FFF2-40B4-BE49-F238E27FC236}">
                <a16:creationId xmlns:a16="http://schemas.microsoft.com/office/drawing/2014/main" id="{16F99D4B-9812-45A8-9073-4EA2A2E845B1}"/>
              </a:ext>
            </a:extLst>
          </p:cNvPr>
          <p:cNvPicPr>
            <a:picLocks noChangeAspect="1"/>
          </p:cNvPicPr>
          <p:nvPr/>
        </p:nvPicPr>
        <p:blipFill>
          <a:blip r:embed="rId5"/>
          <a:stretch>
            <a:fillRect/>
          </a:stretch>
        </p:blipFill>
        <p:spPr>
          <a:xfrm>
            <a:off x="1010369" y="4350871"/>
            <a:ext cx="3111043" cy="946088"/>
          </a:xfrm>
          <a:prstGeom prst="rect">
            <a:avLst/>
          </a:prstGeom>
        </p:spPr>
      </p:pic>
      <p:sp>
        <p:nvSpPr>
          <p:cNvPr id="3" name="TextBox 2">
            <a:extLst>
              <a:ext uri="{FF2B5EF4-FFF2-40B4-BE49-F238E27FC236}">
                <a16:creationId xmlns:a16="http://schemas.microsoft.com/office/drawing/2014/main" id="{9B11E4EB-05D8-4675-9BC7-A3A2E42818C4}"/>
              </a:ext>
            </a:extLst>
          </p:cNvPr>
          <p:cNvSpPr txBox="1"/>
          <p:nvPr/>
        </p:nvSpPr>
        <p:spPr>
          <a:xfrm>
            <a:off x="4439369" y="5028407"/>
            <a:ext cx="3744397" cy="323165"/>
          </a:xfrm>
          <a:prstGeom prst="rect">
            <a:avLst/>
          </a:prstGeom>
          <a:noFill/>
        </p:spPr>
        <p:txBody>
          <a:bodyPr wrap="square" rtlCol="0">
            <a:spAutoFit/>
          </a:bodyPr>
          <a:lstStyle/>
          <a:p>
            <a:pPr defTabSz="761970">
              <a:buClrTx/>
            </a:pPr>
            <a:r>
              <a:rPr lang="en-US" sz="1500" kern="1200" dirty="0">
                <a:solidFill>
                  <a:prstClr val="black">
                    <a:lumMod val="65000"/>
                    <a:lumOff val="35000"/>
                  </a:prstClr>
                </a:solidFill>
                <a:latin typeface="Calibri" panose="020F0502020204030204"/>
                <a:ea typeface="+mn-ea"/>
                <a:cs typeface="+mn-cs"/>
              </a:rPr>
              <a:t>Find out more at www.sauder.ubc.ca/cbs-cm</a:t>
            </a:r>
          </a:p>
        </p:txBody>
      </p:sp>
      <p:pic>
        <p:nvPicPr>
          <p:cNvPr id="5" name="Picture 4">
            <a:extLst>
              <a:ext uri="{FF2B5EF4-FFF2-40B4-BE49-F238E27FC236}">
                <a16:creationId xmlns:a16="http://schemas.microsoft.com/office/drawing/2014/main" id="{07F6A537-DEC6-4A28-824E-3ACAAFD555BF}"/>
              </a:ext>
            </a:extLst>
          </p:cNvPr>
          <p:cNvPicPr>
            <a:picLocks noChangeAspect="1"/>
          </p:cNvPicPr>
          <p:nvPr/>
        </p:nvPicPr>
        <p:blipFill>
          <a:blip r:embed="rId6"/>
          <a:stretch>
            <a:fillRect/>
          </a:stretch>
        </p:blipFill>
        <p:spPr>
          <a:xfrm>
            <a:off x="5080000" y="1030552"/>
            <a:ext cx="2741433" cy="3808938"/>
          </a:xfrm>
          <a:prstGeom prst="rect">
            <a:avLst/>
          </a:prstGeom>
        </p:spPr>
      </p:pic>
      <p:pic>
        <p:nvPicPr>
          <p:cNvPr id="8" name="Picture 7">
            <a:extLst>
              <a:ext uri="{FF2B5EF4-FFF2-40B4-BE49-F238E27FC236}">
                <a16:creationId xmlns:a16="http://schemas.microsoft.com/office/drawing/2014/main" id="{BB638A3E-2FE5-463F-B0F2-F9C074622B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402" y="322878"/>
            <a:ext cx="1405934" cy="532775"/>
          </a:xfrm>
          <a:prstGeom prst="rect">
            <a:avLst/>
          </a:prstGeom>
        </p:spPr>
      </p:pic>
    </p:spTree>
    <p:extLst>
      <p:ext uri="{BB962C8B-B14F-4D97-AF65-F5344CB8AC3E}">
        <p14:creationId xmlns:p14="http://schemas.microsoft.com/office/powerpoint/2010/main" val="1525322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C3582-D38B-4DBB-BD13-309CE0FFAC22}"/>
              </a:ext>
            </a:extLst>
          </p:cNvPr>
          <p:cNvSpPr>
            <a:spLocks noGrp="1"/>
          </p:cNvSpPr>
          <p:nvPr>
            <p:ph type="ctrTitle"/>
          </p:nvPr>
        </p:nvSpPr>
        <p:spPr>
          <a:xfrm>
            <a:off x="1076727" y="1976058"/>
            <a:ext cx="8197933" cy="1762883"/>
          </a:xfrm>
        </p:spPr>
        <p:txBody>
          <a:bodyPr wrap="square" anchor="b">
            <a:normAutofit/>
          </a:bodyPr>
          <a:lstStyle/>
          <a:p>
            <a:r>
              <a:rPr lang="en-CA" sz="4100" dirty="0"/>
              <a:t>What’s one word that sums up your experience from today?</a:t>
            </a:r>
          </a:p>
        </p:txBody>
      </p:sp>
      <p:sp>
        <p:nvSpPr>
          <p:cNvPr id="3" name="Rectangle 2">
            <a:extLst>
              <a:ext uri="{FF2B5EF4-FFF2-40B4-BE49-F238E27FC236}">
                <a16:creationId xmlns:a16="http://schemas.microsoft.com/office/drawing/2014/main" id="{E56D479B-8567-F2D5-E91C-0B6FE8528826}"/>
              </a:ext>
            </a:extLst>
          </p:cNvPr>
          <p:cNvSpPr/>
          <p:nvPr/>
        </p:nvSpPr>
        <p:spPr>
          <a:xfrm>
            <a:off x="1155098" y="3912206"/>
            <a:ext cx="7849803" cy="10744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solidFill>
                  <a:schemeClr val="bg2"/>
                </a:solidFill>
                <a:latin typeface="Avenir Next LT Pro" panose="020B0504020202020204" pitchFamily="34" charset="0"/>
              </a:rPr>
              <a:t>Please complete the anonymous survey</a:t>
            </a:r>
          </a:p>
          <a:p>
            <a:pPr algn="ctr"/>
            <a:r>
              <a:rPr lang="en-CA" sz="2400" dirty="0">
                <a:solidFill>
                  <a:schemeClr val="bg2"/>
                </a:solidFill>
                <a:latin typeface="Avenir Next LT Pro" panose="020B0504020202020204" pitchFamily="34" charset="0"/>
              </a:rPr>
              <a:t>Go to </a:t>
            </a:r>
            <a:r>
              <a:rPr lang="en-CA" sz="2400" b="1" dirty="0">
                <a:solidFill>
                  <a:schemeClr val="bg2"/>
                </a:solidFill>
                <a:latin typeface="Avenir Next LT Pro" panose="020B0504020202020204" pitchFamily="34" charset="0"/>
              </a:rPr>
              <a:t>www.menti.com </a:t>
            </a:r>
            <a:r>
              <a:rPr lang="en-CA" sz="2400" dirty="0">
                <a:solidFill>
                  <a:schemeClr val="bg2"/>
                </a:solidFill>
                <a:latin typeface="Avenir Next LT Pro" panose="020B0504020202020204" pitchFamily="34" charset="0"/>
              </a:rPr>
              <a:t>and use the code </a:t>
            </a:r>
            <a:r>
              <a:rPr lang="en-CA" sz="2400" b="1" dirty="0">
                <a:solidFill>
                  <a:schemeClr val="bg2"/>
                </a:solidFill>
                <a:latin typeface="Avenir Next LT Pro" panose="020B0504020202020204" pitchFamily="34" charset="0"/>
              </a:rPr>
              <a:t>8310 0380</a:t>
            </a:r>
            <a:endParaRPr lang="en-CA" sz="2400" dirty="0">
              <a:solidFill>
                <a:schemeClr val="bg2"/>
              </a:solidFill>
              <a:latin typeface="Avenir Next LT Pro" panose="020B0504020202020204" pitchFamily="34" charset="0"/>
            </a:endParaRPr>
          </a:p>
        </p:txBody>
      </p:sp>
      <p:pic>
        <p:nvPicPr>
          <p:cNvPr id="4" name="Picture 3">
            <a:extLst>
              <a:ext uri="{FF2B5EF4-FFF2-40B4-BE49-F238E27FC236}">
                <a16:creationId xmlns:a16="http://schemas.microsoft.com/office/drawing/2014/main" id="{8DE42DF2-4112-CABC-ED8D-D0F8A56A9179}"/>
              </a:ext>
            </a:extLst>
          </p:cNvPr>
          <p:cNvPicPr>
            <a:picLocks noChangeAspect="1"/>
          </p:cNvPicPr>
          <p:nvPr/>
        </p:nvPicPr>
        <p:blipFill>
          <a:blip r:embed="rId3"/>
          <a:stretch>
            <a:fillRect/>
          </a:stretch>
        </p:blipFill>
        <p:spPr>
          <a:xfrm>
            <a:off x="8512629" y="198013"/>
            <a:ext cx="1424089" cy="1440309"/>
          </a:xfrm>
          <a:prstGeom prst="rect">
            <a:avLst/>
          </a:prstGeom>
        </p:spPr>
      </p:pic>
    </p:spTree>
    <p:extLst>
      <p:ext uri="{BB962C8B-B14F-4D97-AF65-F5344CB8AC3E}">
        <p14:creationId xmlns:p14="http://schemas.microsoft.com/office/powerpoint/2010/main" val="2238466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49CB-40A1-49F9-9A02-6ABC93389550}"/>
              </a:ext>
            </a:extLst>
          </p:cNvPr>
          <p:cNvSpPr>
            <a:spLocks noGrp="1"/>
          </p:cNvSpPr>
          <p:nvPr>
            <p:ph type="title"/>
          </p:nvPr>
        </p:nvSpPr>
        <p:spPr/>
        <p:txBody>
          <a:bodyPr/>
          <a:lstStyle/>
          <a:p>
            <a:r>
              <a:rPr lang="en-CA" b="1" cap="none" dirty="0">
                <a:latin typeface="Baskerville Old Face" panose="02020602080505020303" pitchFamily="18" charset="0"/>
              </a:rPr>
              <a:t>Learning Objectives</a:t>
            </a:r>
            <a:endParaRPr lang="en-US" b="1" cap="none" dirty="0">
              <a:latin typeface="Baskerville Old Face" panose="02020602080505020303" pitchFamily="18" charset="0"/>
            </a:endParaRPr>
          </a:p>
        </p:txBody>
      </p:sp>
      <p:graphicFrame>
        <p:nvGraphicFramePr>
          <p:cNvPr id="5" name="Content Placeholder 2">
            <a:extLst>
              <a:ext uri="{FF2B5EF4-FFF2-40B4-BE49-F238E27FC236}">
                <a16:creationId xmlns:a16="http://schemas.microsoft.com/office/drawing/2014/main" id="{0F1A7D23-3B93-4828-A284-79F079C23FEC}"/>
              </a:ext>
            </a:extLst>
          </p:cNvPr>
          <p:cNvGraphicFramePr>
            <a:graphicFrameLocks noGrp="1"/>
          </p:cNvGraphicFramePr>
          <p:nvPr>
            <p:ph idx="1"/>
            <p:extLst>
              <p:ext uri="{D42A27DB-BD31-4B8C-83A1-F6EECF244321}">
                <p14:modId xmlns:p14="http://schemas.microsoft.com/office/powerpoint/2010/main" val="4108147524"/>
              </p:ext>
            </p:extLst>
          </p:nvPr>
        </p:nvGraphicFramePr>
        <p:xfrm>
          <a:off x="434281" y="2566350"/>
          <a:ext cx="9291438" cy="2240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03E18587-7F59-4749-98AB-15F36908A063}"/>
              </a:ext>
            </a:extLst>
          </p:cNvPr>
          <p:cNvSpPr txBox="1"/>
          <p:nvPr/>
        </p:nvSpPr>
        <p:spPr>
          <a:xfrm>
            <a:off x="853441" y="1301344"/>
            <a:ext cx="7564279" cy="451342"/>
          </a:xfrm>
          <a:prstGeom prst="rect">
            <a:avLst/>
          </a:prstGeom>
          <a:noFill/>
        </p:spPr>
        <p:txBody>
          <a:bodyPr wrap="square">
            <a:spAutoFit/>
          </a:bodyPr>
          <a:lstStyle/>
          <a:p>
            <a:pPr defTabSz="380985">
              <a:buClrTx/>
            </a:pPr>
            <a:r>
              <a:rPr lang="en-CA" sz="2333" kern="1200" dirty="0">
                <a:solidFill>
                  <a:prstClr val="black"/>
                </a:solidFill>
                <a:latin typeface="Avenir Next LT Pro" panose="020B0504020202020204" pitchFamily="34" charset="0"/>
                <a:ea typeface="+mn-ea"/>
                <a:cs typeface="+mn-cs"/>
              </a:rPr>
              <a:t>By the end of the session, you will:</a:t>
            </a:r>
            <a:endParaRPr lang="en-US" sz="2333" kern="1200" dirty="0">
              <a:solidFill>
                <a:prstClr val="black"/>
              </a:solidFill>
              <a:latin typeface="Avenir Next LT Pro" panose="020B0504020202020204" pitchFamily="34" charset="0"/>
              <a:ea typeface="+mn-ea"/>
              <a:cs typeface="+mn-cs"/>
            </a:endParaRPr>
          </a:p>
        </p:txBody>
      </p:sp>
    </p:spTree>
    <p:extLst>
      <p:ext uri="{BB962C8B-B14F-4D97-AF65-F5344CB8AC3E}">
        <p14:creationId xmlns:p14="http://schemas.microsoft.com/office/powerpoint/2010/main" val="3490351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C8437-BCD5-4991-9AA4-6C06DFFD4F50}"/>
              </a:ext>
            </a:extLst>
          </p:cNvPr>
          <p:cNvSpPr>
            <a:spLocks noGrp="1"/>
          </p:cNvSpPr>
          <p:nvPr>
            <p:ph type="title"/>
          </p:nvPr>
        </p:nvSpPr>
        <p:spPr>
          <a:xfrm>
            <a:off x="686750" y="0"/>
            <a:ext cx="5005856" cy="1249680"/>
          </a:xfrm>
        </p:spPr>
        <p:txBody>
          <a:bodyPr>
            <a:normAutofit/>
          </a:bodyPr>
          <a:lstStyle/>
          <a:p>
            <a:r>
              <a:rPr lang="en-US" b="1" cap="none" dirty="0">
                <a:solidFill>
                  <a:srgbClr val="FFFFFF"/>
                </a:solidFill>
                <a:latin typeface="Baskerville Old Face" panose="02020602080505020303" pitchFamily="18" charset="0"/>
              </a:rPr>
              <a:t>Resources</a:t>
            </a:r>
          </a:p>
        </p:txBody>
      </p:sp>
      <p:sp>
        <p:nvSpPr>
          <p:cNvPr id="3" name="Content Placeholder 2">
            <a:extLst>
              <a:ext uri="{FF2B5EF4-FFF2-40B4-BE49-F238E27FC236}">
                <a16:creationId xmlns:a16="http://schemas.microsoft.com/office/drawing/2014/main" id="{18932DC0-9058-4E26-913C-FDA0D5C1CD11}"/>
              </a:ext>
            </a:extLst>
          </p:cNvPr>
          <p:cNvSpPr>
            <a:spLocks noGrp="1"/>
          </p:cNvSpPr>
          <p:nvPr>
            <p:ph idx="1"/>
          </p:nvPr>
        </p:nvSpPr>
        <p:spPr>
          <a:xfrm>
            <a:off x="583408" y="926041"/>
            <a:ext cx="6619875" cy="4646084"/>
          </a:xfrm>
        </p:spPr>
        <p:txBody>
          <a:bodyPr vert="horz" lIns="76200" tIns="38100" rIns="76200" bIns="38100" rtlCol="0">
            <a:noAutofit/>
          </a:bodyPr>
          <a:lstStyle/>
          <a:p>
            <a:pPr marL="0" indent="0">
              <a:buClr>
                <a:schemeClr val="bg1"/>
              </a:buClr>
              <a:buNone/>
            </a:pPr>
            <a:r>
              <a:rPr lang="en-US" dirty="0">
                <a:solidFill>
                  <a:srgbClr val="FFFFFF"/>
                </a:solidFill>
                <a:latin typeface="Avenir Next LT Pro" panose="020B0504020202020204" pitchFamily="34" charset="0"/>
                <a:ea typeface="+mn-lt"/>
                <a:cs typeface="+mn-lt"/>
              </a:rPr>
              <a:t>Chip and Dan Health, Switch: How to change things when change is hard (2010) </a:t>
            </a:r>
          </a:p>
          <a:p>
            <a:pPr marL="0" indent="0">
              <a:buClr>
                <a:srgbClr val="F5F5F5"/>
              </a:buClr>
              <a:buNone/>
            </a:pPr>
            <a:r>
              <a:rPr lang="en-CA" dirty="0">
                <a:solidFill>
                  <a:srgbClr val="FFFFFF"/>
                </a:solidFill>
                <a:latin typeface="Avenir Next LT Pro" panose="020B0504020202020204" pitchFamily="34" charset="0"/>
                <a:ea typeface="+mn-lt"/>
                <a:cs typeface="+mn-lt"/>
              </a:rPr>
              <a:t>William Bridges,  Managing Transitions: Making the Most of Change, 2</a:t>
            </a:r>
            <a:r>
              <a:rPr lang="en-CA" baseline="30000" dirty="0">
                <a:solidFill>
                  <a:srgbClr val="FFFFFF"/>
                </a:solidFill>
                <a:latin typeface="Avenir Next LT Pro" panose="020B0504020202020204" pitchFamily="34" charset="0"/>
                <a:ea typeface="+mn-lt"/>
                <a:cs typeface="+mn-lt"/>
              </a:rPr>
              <a:t>nd</a:t>
            </a:r>
            <a:r>
              <a:rPr lang="en-CA" dirty="0">
                <a:solidFill>
                  <a:srgbClr val="FFFFFF"/>
                </a:solidFill>
                <a:latin typeface="Avenir Next LT Pro" panose="020B0504020202020204" pitchFamily="34" charset="0"/>
                <a:ea typeface="+mn-lt"/>
                <a:cs typeface="+mn-lt"/>
              </a:rPr>
              <a:t> ed. (2003)</a:t>
            </a:r>
          </a:p>
          <a:p>
            <a:r>
              <a:rPr lang="en-US" dirty="0">
                <a:solidFill>
                  <a:srgbClr val="FFFFFF"/>
                </a:solidFill>
                <a:latin typeface="Avenir Next LT Pro" panose="020B0504020202020204" pitchFamily="34" charset="0"/>
                <a:ea typeface="+mn-lt"/>
                <a:cs typeface="+mn-lt"/>
              </a:rPr>
              <a:t>BJ Fogg, Tiny Habits: </a:t>
            </a:r>
            <a:r>
              <a:rPr lang="en-CA" dirty="0">
                <a:solidFill>
                  <a:srgbClr val="FFFFFF"/>
                </a:solidFill>
                <a:latin typeface="Avenir Next LT Pro" panose="020B0504020202020204" pitchFamily="34" charset="0"/>
                <a:ea typeface="+mn-lt"/>
                <a:cs typeface="+mn-lt"/>
              </a:rPr>
              <a:t>The small changes that change everything (2020)</a:t>
            </a:r>
          </a:p>
          <a:p>
            <a:r>
              <a:rPr lang="en-US" dirty="0" err="1">
                <a:solidFill>
                  <a:srgbClr val="FFFFFF"/>
                </a:solidFill>
                <a:latin typeface="Avenir Next LT Pro" panose="020B0504020202020204" pitchFamily="34" charset="0"/>
                <a:ea typeface="+mn-lt"/>
                <a:cs typeface="+mn-lt"/>
              </a:rPr>
              <a:t>Danaan</a:t>
            </a:r>
            <a:r>
              <a:rPr lang="en-US" dirty="0">
                <a:solidFill>
                  <a:srgbClr val="FFFFFF"/>
                </a:solidFill>
                <a:latin typeface="Avenir Next LT Pro" panose="020B0504020202020204" pitchFamily="34" charset="0"/>
                <a:ea typeface="+mn-lt"/>
                <a:cs typeface="+mn-lt"/>
              </a:rPr>
              <a:t> Perry, Warriors of the Heart, “The Parable of the Trapeze” (1997)</a:t>
            </a:r>
          </a:p>
          <a:p>
            <a:r>
              <a:rPr lang="en-US" dirty="0">
                <a:solidFill>
                  <a:srgbClr val="FFFFFF"/>
                </a:solidFill>
                <a:latin typeface="Avenir Next LT Pro" panose="020B0504020202020204" pitchFamily="34" charset="0"/>
                <a:ea typeface="+mn-lt"/>
                <a:cs typeface="+mn-lt"/>
              </a:rPr>
              <a:t>Daniel J. Levitin, The Organized Mind: Thinking Straight in the Age of Information Overload (2014)</a:t>
            </a:r>
          </a:p>
          <a:p>
            <a:r>
              <a:rPr lang="en-US" dirty="0">
                <a:solidFill>
                  <a:srgbClr val="FFFFFF"/>
                </a:solidFill>
                <a:latin typeface="Avenir Next LT Pro" panose="020B0504020202020204" pitchFamily="34" charset="0"/>
                <a:ea typeface="+mn-lt"/>
                <a:cs typeface="+mn-lt"/>
              </a:rPr>
              <a:t>Video and pictures clips: behavior.rare.org/ </a:t>
            </a:r>
          </a:p>
          <a:p>
            <a:r>
              <a:rPr lang="en-US" dirty="0">
                <a:solidFill>
                  <a:srgbClr val="FFFFFF"/>
                </a:solidFill>
                <a:latin typeface="Avenir Next LT Pro" panose="020B0504020202020204" pitchFamily="34" charset="0"/>
                <a:ea typeface="+mn-lt"/>
                <a:cs typeface="+mn-lt"/>
              </a:rPr>
              <a:t>Bonus: woopmylife.org/ </a:t>
            </a:r>
          </a:p>
          <a:p>
            <a:pPr marL="0" indent="0">
              <a:buNone/>
            </a:pPr>
            <a:endParaRPr lang="en-US" dirty="0">
              <a:solidFill>
                <a:srgbClr val="FFFFFF"/>
              </a:solidFill>
              <a:latin typeface="Avenir Next LT Pro" panose="020B0504020202020204" pitchFamily="34" charset="0"/>
              <a:ea typeface="+mn-lt"/>
              <a:cs typeface="+mn-lt"/>
            </a:endParaRPr>
          </a:p>
          <a:p>
            <a:endParaRPr lang="en-US" dirty="0">
              <a:solidFill>
                <a:srgbClr val="FFFFFF"/>
              </a:solidFill>
              <a:latin typeface="Avenir Next LT Pro" panose="020B0504020202020204" pitchFamily="34" charset="0"/>
              <a:ea typeface="+mn-lt"/>
              <a:cs typeface="+mn-lt"/>
            </a:endParaRPr>
          </a:p>
          <a:p>
            <a:endParaRPr lang="en-US" dirty="0">
              <a:solidFill>
                <a:srgbClr val="FFFFFF"/>
              </a:solidFill>
              <a:latin typeface="Avenir Next LT Pro" panose="020B0504020202020204" pitchFamily="34" charset="0"/>
              <a:ea typeface="+mn-lt"/>
              <a:cs typeface="+mn-lt"/>
            </a:endParaRPr>
          </a:p>
          <a:p>
            <a:endParaRPr lang="en-US" dirty="0">
              <a:solidFill>
                <a:srgbClr val="FFFFFF"/>
              </a:solidFill>
              <a:latin typeface="Avenir Next LT Pro" panose="020B0504020202020204" pitchFamily="34" charset="0"/>
              <a:ea typeface="+mn-lt"/>
              <a:cs typeface="+mn-lt"/>
            </a:endParaRPr>
          </a:p>
        </p:txBody>
      </p:sp>
      <p:pic>
        <p:nvPicPr>
          <p:cNvPr id="5" name="Picture 4" descr="Front steps and columns of a majestic city building">
            <a:extLst>
              <a:ext uri="{FF2B5EF4-FFF2-40B4-BE49-F238E27FC236}">
                <a16:creationId xmlns:a16="http://schemas.microsoft.com/office/drawing/2014/main" id="{E7A30616-0372-4327-AABF-8023BC3BAAC8}"/>
              </a:ext>
            </a:extLst>
          </p:cNvPr>
          <p:cNvPicPr>
            <a:picLocks noChangeAspect="1"/>
          </p:cNvPicPr>
          <p:nvPr/>
        </p:nvPicPr>
        <p:blipFill rotWithShape="1">
          <a:blip r:embed="rId3"/>
          <a:srcRect l="26246" r="28594" b="-1"/>
          <a:stretch/>
        </p:blipFill>
        <p:spPr>
          <a:xfrm>
            <a:off x="7203282" y="8"/>
            <a:ext cx="2956718" cy="5714992"/>
          </a:xfrm>
          <a:prstGeom prst="rect">
            <a:avLst/>
          </a:prstGeom>
        </p:spPr>
      </p:pic>
    </p:spTree>
    <p:extLst>
      <p:ext uri="{BB962C8B-B14F-4D97-AF65-F5344CB8AC3E}">
        <p14:creationId xmlns:p14="http://schemas.microsoft.com/office/powerpoint/2010/main" val="3959520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48934-DB99-467A-8B33-D0461DA3C84A}"/>
              </a:ext>
            </a:extLst>
          </p:cNvPr>
          <p:cNvSpPr>
            <a:spLocks noGrp="1"/>
          </p:cNvSpPr>
          <p:nvPr>
            <p:ph type="title"/>
          </p:nvPr>
        </p:nvSpPr>
        <p:spPr>
          <a:xfrm>
            <a:off x="511343" y="568962"/>
            <a:ext cx="2972006" cy="1893018"/>
          </a:xfrm>
        </p:spPr>
        <p:txBody>
          <a:bodyPr vert="horz" lIns="76200" tIns="38100" rIns="76200" bIns="38100" rtlCol="0" anchor="b">
            <a:normAutofit/>
          </a:bodyPr>
          <a:lstStyle/>
          <a:p>
            <a:pPr algn="r"/>
            <a:r>
              <a:rPr lang="en-US" sz="3333" b="1" kern="1200" spc="167" dirty="0">
                <a:solidFill>
                  <a:schemeClr val="tx1"/>
                </a:solidFill>
                <a:latin typeface="+mj-lt"/>
                <a:ea typeface="+mj-ea"/>
                <a:cs typeface="+mj-cs"/>
              </a:rPr>
              <a:t>One Fear To Rule Them All</a:t>
            </a:r>
          </a:p>
        </p:txBody>
      </p:sp>
      <p:sp>
        <p:nvSpPr>
          <p:cNvPr id="3" name="Content Placeholder 2">
            <a:extLst>
              <a:ext uri="{FF2B5EF4-FFF2-40B4-BE49-F238E27FC236}">
                <a16:creationId xmlns:a16="http://schemas.microsoft.com/office/drawing/2014/main" id="{DCDDE2EB-D8AF-4745-B9A5-78A02C819A60}"/>
              </a:ext>
            </a:extLst>
          </p:cNvPr>
          <p:cNvSpPr>
            <a:spLocks noGrp="1"/>
          </p:cNvSpPr>
          <p:nvPr>
            <p:ph idx="1"/>
          </p:nvPr>
        </p:nvSpPr>
        <p:spPr>
          <a:xfrm>
            <a:off x="511343" y="2595563"/>
            <a:ext cx="2972006" cy="2553193"/>
          </a:xfrm>
          <a:solidFill>
            <a:schemeClr val="bg1"/>
          </a:solidFill>
        </p:spPr>
        <p:txBody>
          <a:bodyPr vert="horz" lIns="76200" tIns="38100" rIns="76200" bIns="38100" rtlCol="0" anchor="t">
            <a:noAutofit/>
          </a:bodyPr>
          <a:lstStyle/>
          <a:p>
            <a:pPr algn="r"/>
            <a:r>
              <a:rPr lang="en-US" sz="1800" dirty="0">
                <a:solidFill>
                  <a:schemeClr val="tx1">
                    <a:lumMod val="95000"/>
                    <a:lumOff val="5000"/>
                  </a:schemeClr>
                </a:solidFill>
                <a:latin typeface="Avenir Next LT Pro" panose="020B0504020202020204" pitchFamily="34" charset="0"/>
              </a:rPr>
              <a:t>Fear of the unknown is becoming more prominent in our lives as we experience a high amount of change in our:</a:t>
            </a:r>
          </a:p>
          <a:p>
            <a:pPr algn="r">
              <a:buClrTx/>
              <a:buFont typeface="Arial" panose="020B0604020202020204" pitchFamily="34" charset="0"/>
              <a:buChar char="•"/>
            </a:pPr>
            <a:r>
              <a:rPr lang="en-US" sz="1800" dirty="0">
                <a:solidFill>
                  <a:schemeClr val="tx1">
                    <a:lumMod val="95000"/>
                    <a:lumOff val="5000"/>
                  </a:schemeClr>
                </a:solidFill>
                <a:latin typeface="Avenir Next LT Pro" panose="020B0504020202020204" pitchFamily="34" charset="0"/>
              </a:rPr>
              <a:t>Work lives</a:t>
            </a:r>
          </a:p>
          <a:p>
            <a:pPr algn="r">
              <a:buClrTx/>
              <a:buFont typeface="Arial" panose="020B0604020202020204" pitchFamily="34" charset="0"/>
              <a:buChar char="•"/>
            </a:pPr>
            <a:r>
              <a:rPr lang="en-US" sz="1800" dirty="0">
                <a:solidFill>
                  <a:schemeClr val="tx1">
                    <a:lumMod val="95000"/>
                    <a:lumOff val="5000"/>
                  </a:schemeClr>
                </a:solidFill>
                <a:latin typeface="Avenir Next LT Pro" panose="020B0504020202020204" pitchFamily="34" charset="0"/>
              </a:rPr>
              <a:t>Home lives</a:t>
            </a:r>
          </a:p>
          <a:p>
            <a:pPr algn="r">
              <a:buClrTx/>
              <a:buFont typeface="Arial" panose="020B0604020202020204" pitchFamily="34" charset="0"/>
              <a:buChar char="•"/>
            </a:pPr>
            <a:r>
              <a:rPr lang="en-US" sz="1800" dirty="0">
                <a:solidFill>
                  <a:schemeClr val="tx1">
                    <a:lumMod val="95000"/>
                    <a:lumOff val="5000"/>
                  </a:schemeClr>
                </a:solidFill>
                <a:latin typeface="Avenir Next LT Pro" panose="020B0504020202020204" pitchFamily="34" charset="0"/>
              </a:rPr>
              <a:t>Society</a:t>
            </a:r>
          </a:p>
        </p:txBody>
      </p:sp>
      <p:pic>
        <p:nvPicPr>
          <p:cNvPr id="2050" name="Picture 2" descr="A Global Fiat Currency: &amp;#39;One Ring To Rule Them All&amp;#39; – Analysis – Eurasia  Review">
            <a:extLst>
              <a:ext uri="{FF2B5EF4-FFF2-40B4-BE49-F238E27FC236}">
                <a16:creationId xmlns:a16="http://schemas.microsoft.com/office/drawing/2014/main" id="{EB86D739-328A-4B63-B3A6-5DFF6782CA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37" r="29471"/>
          <a:stretch/>
        </p:blipFill>
        <p:spPr bwMode="auto">
          <a:xfrm>
            <a:off x="3881882" y="813"/>
            <a:ext cx="6278118"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8E744BA7-DD43-4B3B-A1BC-689A37611456}"/>
              </a:ext>
            </a:extLst>
          </p:cNvPr>
          <p:cNvSpPr txBox="1">
            <a:spLocks/>
          </p:cNvSpPr>
          <p:nvPr/>
        </p:nvSpPr>
        <p:spPr>
          <a:xfrm>
            <a:off x="4083845" y="5310188"/>
            <a:ext cx="6012346" cy="404000"/>
          </a:xfrm>
          <a:prstGeom prst="rect">
            <a:avLst/>
          </a:prstGeom>
          <a:noFill/>
        </p:spPr>
        <p:txBody>
          <a:bodyPr vert="horz" lIns="76200" tIns="38100" rIns="76200" bIns="3810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r">
              <a:lnSpc>
                <a:spcPct val="100000"/>
              </a:lnSpc>
              <a:spcBef>
                <a:spcPts val="0"/>
              </a:spcBef>
              <a:buNone/>
            </a:pPr>
            <a:r>
              <a:rPr lang="en-US" sz="1333" dirty="0">
                <a:solidFill>
                  <a:schemeClr val="bg1"/>
                </a:solidFill>
              </a:rPr>
              <a:t>Carleton, N. (2016). Fear of the Unknown: One fear to rule them all?</a:t>
            </a:r>
          </a:p>
        </p:txBody>
      </p:sp>
    </p:spTree>
    <p:extLst>
      <p:ext uri="{BB962C8B-B14F-4D97-AF65-F5344CB8AC3E}">
        <p14:creationId xmlns:p14="http://schemas.microsoft.com/office/powerpoint/2010/main" val="3838809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C3582-D38B-4DBB-BD13-309CE0FFAC22}"/>
              </a:ext>
            </a:extLst>
          </p:cNvPr>
          <p:cNvSpPr>
            <a:spLocks noGrp="1"/>
          </p:cNvSpPr>
          <p:nvPr>
            <p:ph type="ctrTitle"/>
          </p:nvPr>
        </p:nvSpPr>
        <p:spPr>
          <a:xfrm>
            <a:off x="1076727" y="1976058"/>
            <a:ext cx="8197933" cy="1762883"/>
          </a:xfrm>
        </p:spPr>
        <p:txBody>
          <a:bodyPr wrap="square" anchor="b">
            <a:normAutofit/>
          </a:bodyPr>
          <a:lstStyle/>
          <a:p>
            <a:r>
              <a:rPr lang="en-CA" sz="4100" dirty="0"/>
              <a:t>What 3 changes are most impacting you right now? </a:t>
            </a:r>
          </a:p>
        </p:txBody>
      </p:sp>
      <p:sp>
        <p:nvSpPr>
          <p:cNvPr id="3" name="Rectangle 2">
            <a:extLst>
              <a:ext uri="{FF2B5EF4-FFF2-40B4-BE49-F238E27FC236}">
                <a16:creationId xmlns:a16="http://schemas.microsoft.com/office/drawing/2014/main" id="{E56D479B-8567-F2D5-E91C-0B6FE8528826}"/>
              </a:ext>
            </a:extLst>
          </p:cNvPr>
          <p:cNvSpPr/>
          <p:nvPr/>
        </p:nvSpPr>
        <p:spPr>
          <a:xfrm>
            <a:off x="1155098" y="3912206"/>
            <a:ext cx="7849803" cy="10744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solidFill>
                  <a:schemeClr val="bg2"/>
                </a:solidFill>
                <a:latin typeface="Avenir Next LT Pro" panose="020B0504020202020204" pitchFamily="34" charset="0"/>
              </a:rPr>
              <a:t>Please complete the anonymous survey</a:t>
            </a:r>
          </a:p>
          <a:p>
            <a:pPr algn="ctr"/>
            <a:r>
              <a:rPr lang="en-CA" sz="2400" dirty="0">
                <a:solidFill>
                  <a:schemeClr val="bg2"/>
                </a:solidFill>
                <a:latin typeface="Avenir Next LT Pro" panose="020B0504020202020204" pitchFamily="34" charset="0"/>
              </a:rPr>
              <a:t>Go to </a:t>
            </a:r>
            <a:r>
              <a:rPr lang="en-CA" sz="2400" b="1" dirty="0">
                <a:solidFill>
                  <a:schemeClr val="bg2"/>
                </a:solidFill>
                <a:latin typeface="Avenir Next LT Pro" panose="020B0504020202020204" pitchFamily="34" charset="0"/>
              </a:rPr>
              <a:t>www.menti.com </a:t>
            </a:r>
            <a:r>
              <a:rPr lang="en-CA" sz="2400" dirty="0">
                <a:solidFill>
                  <a:schemeClr val="bg2"/>
                </a:solidFill>
                <a:latin typeface="Avenir Next LT Pro" panose="020B0504020202020204" pitchFamily="34" charset="0"/>
              </a:rPr>
              <a:t>and use the code </a:t>
            </a:r>
            <a:r>
              <a:rPr lang="en-CA" sz="2400" b="1" dirty="0">
                <a:solidFill>
                  <a:schemeClr val="bg2"/>
                </a:solidFill>
                <a:latin typeface="Avenir Next LT Pro" panose="020B0504020202020204" pitchFamily="34" charset="0"/>
              </a:rPr>
              <a:t>8310 0380</a:t>
            </a:r>
            <a:endParaRPr lang="en-CA" sz="2400" dirty="0">
              <a:solidFill>
                <a:schemeClr val="bg2"/>
              </a:solidFill>
              <a:latin typeface="Avenir Next LT Pro" panose="020B0504020202020204" pitchFamily="34" charset="0"/>
            </a:endParaRPr>
          </a:p>
        </p:txBody>
      </p:sp>
    </p:spTree>
    <p:extLst>
      <p:ext uri="{BB962C8B-B14F-4D97-AF65-F5344CB8AC3E}">
        <p14:creationId xmlns:p14="http://schemas.microsoft.com/office/powerpoint/2010/main" val="3998515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DAB5F3B-3310-4BFC-A09C-323AB02EE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39" y="245043"/>
            <a:ext cx="6046138" cy="353656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2955" y="3810000"/>
            <a:ext cx="5881923" cy="16368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985">
              <a:buClrTx/>
            </a:pPr>
            <a:endParaRPr lang="en-US" sz="1500" kern="1200">
              <a:solidFill>
                <a:prstClr val="white"/>
              </a:solidFill>
              <a:latin typeface="Tw Cen MT" panose="020B0602020104020603"/>
            </a:endParaRPr>
          </a:p>
        </p:txBody>
      </p:sp>
      <p:sp>
        <p:nvSpPr>
          <p:cNvPr id="2" name="Title 1">
            <a:extLst>
              <a:ext uri="{FF2B5EF4-FFF2-40B4-BE49-F238E27FC236}">
                <a16:creationId xmlns:a16="http://schemas.microsoft.com/office/drawing/2014/main" id="{06D8A890-0A7C-42E9-95AF-8912C4D91854}"/>
              </a:ext>
            </a:extLst>
          </p:cNvPr>
          <p:cNvSpPr>
            <a:spLocks noGrp="1"/>
          </p:cNvSpPr>
          <p:nvPr>
            <p:ph type="title"/>
          </p:nvPr>
        </p:nvSpPr>
        <p:spPr>
          <a:xfrm>
            <a:off x="436879" y="3987208"/>
            <a:ext cx="5602413" cy="1339693"/>
          </a:xfrm>
        </p:spPr>
        <p:txBody>
          <a:bodyPr>
            <a:normAutofit/>
          </a:bodyPr>
          <a:lstStyle/>
          <a:p>
            <a:pPr algn="r"/>
            <a:r>
              <a:rPr lang="en-CA" cap="none" dirty="0">
                <a:solidFill>
                  <a:srgbClr val="FFFFFF"/>
                </a:solidFill>
                <a:latin typeface="Baskerville Old Face" panose="02020602080505020303" pitchFamily="18" charset="0"/>
              </a:rPr>
              <a:t>In The Neutral Zone</a:t>
            </a:r>
            <a:endParaRPr lang="en-US" cap="none" dirty="0">
              <a:solidFill>
                <a:srgbClr val="FFFFFF"/>
              </a:solidFill>
              <a:latin typeface="Baskerville Old Face" panose="02020602080505020303" pitchFamily="18" charset="0"/>
            </a:endParaRPr>
          </a:p>
        </p:txBody>
      </p:sp>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78880" y="268110"/>
            <a:ext cx="3613011" cy="5178778"/>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985">
              <a:buClrTx/>
            </a:pPr>
            <a:endParaRPr lang="en-US" sz="1500" kern="1200">
              <a:solidFill>
                <a:prstClr val="white"/>
              </a:solidFill>
              <a:latin typeface="Tw Cen MT" panose="020B0602020104020603"/>
            </a:endParaRPr>
          </a:p>
        </p:txBody>
      </p:sp>
      <p:sp>
        <p:nvSpPr>
          <p:cNvPr id="3" name="Content Placeholder 2">
            <a:extLst>
              <a:ext uri="{FF2B5EF4-FFF2-40B4-BE49-F238E27FC236}">
                <a16:creationId xmlns:a16="http://schemas.microsoft.com/office/drawing/2014/main" id="{957DE1BB-6FA3-452E-9A91-8BE5D39557F8}"/>
              </a:ext>
            </a:extLst>
          </p:cNvPr>
          <p:cNvSpPr>
            <a:spLocks noGrp="1"/>
          </p:cNvSpPr>
          <p:nvPr>
            <p:ph idx="1"/>
          </p:nvPr>
        </p:nvSpPr>
        <p:spPr>
          <a:xfrm>
            <a:off x="6691100" y="764771"/>
            <a:ext cx="2853949" cy="4043635"/>
          </a:xfrm>
        </p:spPr>
        <p:txBody>
          <a:bodyPr anchor="ctr">
            <a:normAutofit/>
          </a:bodyPr>
          <a:lstStyle/>
          <a:p>
            <a:r>
              <a:rPr lang="en-CA" dirty="0">
                <a:solidFill>
                  <a:srgbClr val="FFFFFF"/>
                </a:solidFill>
                <a:latin typeface="Avenir Next LT Pro" panose="020B0504020202020204" pitchFamily="34" charset="0"/>
              </a:rPr>
              <a:t>“It’s not so much that we’re afraid of change or so in love with the old ways, but it’s that place in between that we fear….It’s like being between trapezes. It’s Linus when his blanket is in the dryer. There’s nothing to hold on to.” – Marilyn Ferguson, American Futurist</a:t>
            </a:r>
            <a:endParaRPr lang="en-US" dirty="0">
              <a:solidFill>
                <a:srgbClr val="FFFFFF"/>
              </a:solidFill>
              <a:latin typeface="Avenir Next LT Pro" panose="020B0504020202020204" pitchFamily="34" charset="0"/>
            </a:endParaRPr>
          </a:p>
        </p:txBody>
      </p:sp>
      <p:sp>
        <p:nvSpPr>
          <p:cNvPr id="4" name="Rectangle 3">
            <a:extLst>
              <a:ext uri="{FF2B5EF4-FFF2-40B4-BE49-F238E27FC236}">
                <a16:creationId xmlns:a16="http://schemas.microsoft.com/office/drawing/2014/main" id="{9A04F5C8-8F34-4859-9F56-15115DCC5A9E}"/>
              </a:ext>
            </a:extLst>
          </p:cNvPr>
          <p:cNvSpPr/>
          <p:nvPr/>
        </p:nvSpPr>
        <p:spPr>
          <a:xfrm>
            <a:off x="5080000" y="3321845"/>
            <a:ext cx="730250" cy="1203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985">
              <a:buClrTx/>
            </a:pPr>
            <a:endParaRPr lang="en-US" sz="1500" kern="1200">
              <a:solidFill>
                <a:prstClr val="white"/>
              </a:solidFill>
              <a:latin typeface="Tw Cen MT" panose="020B0602020104020603"/>
            </a:endParaRPr>
          </a:p>
        </p:txBody>
      </p:sp>
      <p:pic>
        <p:nvPicPr>
          <p:cNvPr id="8" name="Picture 2" descr="Swinging trapeze scares me so much! | Trapeze artist, Energy healing,  Abraham hicks videos">
            <a:extLst>
              <a:ext uri="{FF2B5EF4-FFF2-40B4-BE49-F238E27FC236}">
                <a16:creationId xmlns:a16="http://schemas.microsoft.com/office/drawing/2014/main" id="{DE0625C3-0FE8-41BF-805B-608078023E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68" r="1" b="11979"/>
          <a:stretch/>
        </p:blipFill>
        <p:spPr bwMode="auto">
          <a:xfrm>
            <a:off x="272956" y="328567"/>
            <a:ext cx="5881922" cy="342282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2C65B21-C59D-4CFF-B700-B4FF1FC1FC06}"/>
              </a:ext>
            </a:extLst>
          </p:cNvPr>
          <p:cNvSpPr txBox="1"/>
          <p:nvPr/>
        </p:nvSpPr>
        <p:spPr>
          <a:xfrm>
            <a:off x="27110" y="3442230"/>
            <a:ext cx="6691099" cy="276999"/>
          </a:xfrm>
          <a:prstGeom prst="rect">
            <a:avLst/>
          </a:prstGeom>
          <a:noFill/>
        </p:spPr>
        <p:txBody>
          <a:bodyPr wrap="square">
            <a:spAutoFit/>
          </a:bodyPr>
          <a:lstStyle/>
          <a:p>
            <a:pPr marL="380985" lvl="1" defTabSz="380985">
              <a:buClr>
                <a:srgbClr val="F5F5F5"/>
              </a:buClr>
            </a:pPr>
            <a:r>
              <a:rPr lang="en-CA" sz="1200" kern="1200" dirty="0">
                <a:solidFill>
                  <a:schemeClr val="bg2"/>
                </a:solidFill>
                <a:latin typeface="Avenir Next LT Pro" panose="020B0504020202020204" pitchFamily="34" charset="0"/>
                <a:ea typeface="+mn-lt"/>
                <a:cs typeface="+mn-lt"/>
              </a:rPr>
              <a:t>Bridges, W. (2003). Managing Transitions, Making the Most of Change. 2</a:t>
            </a:r>
            <a:r>
              <a:rPr lang="en-CA" sz="1200" kern="1200" baseline="30000" dirty="0">
                <a:solidFill>
                  <a:schemeClr val="bg2"/>
                </a:solidFill>
                <a:latin typeface="Avenir Next LT Pro" panose="020B0504020202020204" pitchFamily="34" charset="0"/>
                <a:ea typeface="+mn-lt"/>
                <a:cs typeface="+mn-lt"/>
              </a:rPr>
              <a:t>nd</a:t>
            </a:r>
            <a:r>
              <a:rPr lang="en-CA" sz="1200" kern="1200" dirty="0">
                <a:solidFill>
                  <a:schemeClr val="bg2"/>
                </a:solidFill>
                <a:latin typeface="Avenir Next LT Pro" panose="020B0504020202020204" pitchFamily="34" charset="0"/>
                <a:ea typeface="+mn-lt"/>
                <a:cs typeface="+mn-lt"/>
              </a:rPr>
              <a:t> ed.</a:t>
            </a:r>
          </a:p>
        </p:txBody>
      </p:sp>
    </p:spTree>
    <p:extLst>
      <p:ext uri="{BB962C8B-B14F-4D97-AF65-F5344CB8AC3E}">
        <p14:creationId xmlns:p14="http://schemas.microsoft.com/office/powerpoint/2010/main" val="275212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4E8DD2C-2D53-4810-9363-BE26AF1D71FC}"/>
              </a:ext>
            </a:extLst>
          </p:cNvPr>
          <p:cNvSpPr>
            <a:spLocks noGrp="1"/>
          </p:cNvSpPr>
          <p:nvPr>
            <p:ph type="title"/>
          </p:nvPr>
        </p:nvSpPr>
        <p:spPr>
          <a:xfrm>
            <a:off x="273842" y="269983"/>
            <a:ext cx="8132027" cy="606325"/>
          </a:xfrm>
        </p:spPr>
        <p:txBody>
          <a:bodyPr vert="horz" lIns="76200" tIns="38100" rIns="76200" bIns="38100" rtlCol="0" anchor="ctr">
            <a:noAutofit/>
          </a:bodyPr>
          <a:lstStyle/>
          <a:p>
            <a:pPr algn="l"/>
            <a:r>
              <a:rPr lang="en-US" sz="4200" b="1" kern="1200" dirty="0">
                <a:solidFill>
                  <a:schemeClr val="tx1">
                    <a:lumMod val="95000"/>
                    <a:lumOff val="5000"/>
                  </a:schemeClr>
                </a:solidFill>
                <a:latin typeface="+mj-lt"/>
                <a:ea typeface="+mj-ea"/>
                <a:cs typeface="+mj-cs"/>
              </a:rPr>
              <a:t>Making the Transition Easier</a:t>
            </a:r>
          </a:p>
        </p:txBody>
      </p:sp>
      <p:sp>
        <p:nvSpPr>
          <p:cNvPr id="10" name="Content Placeholder 2">
            <a:extLst>
              <a:ext uri="{FF2B5EF4-FFF2-40B4-BE49-F238E27FC236}">
                <a16:creationId xmlns:a16="http://schemas.microsoft.com/office/drawing/2014/main" id="{22930E9D-CB88-4060-BC52-45967712AF8B}"/>
              </a:ext>
            </a:extLst>
          </p:cNvPr>
          <p:cNvSpPr txBox="1">
            <a:spLocks/>
          </p:cNvSpPr>
          <p:nvPr/>
        </p:nvSpPr>
        <p:spPr>
          <a:xfrm>
            <a:off x="4083845" y="5310188"/>
            <a:ext cx="6012346" cy="404000"/>
          </a:xfrm>
          <a:prstGeom prst="rect">
            <a:avLst/>
          </a:prstGeom>
          <a:noFill/>
        </p:spPr>
        <p:txBody>
          <a:bodyPr vert="horz" lIns="76200" tIns="38100" rIns="76200" bIns="38100" rtlCol="0" anchor="t">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r">
              <a:lnSpc>
                <a:spcPct val="100000"/>
              </a:lnSpc>
              <a:spcBef>
                <a:spcPts val="0"/>
              </a:spcBef>
              <a:buNone/>
            </a:pPr>
            <a:r>
              <a:rPr lang="en-US" sz="1333" dirty="0">
                <a:latin typeface="Avenir Next LT Pro" panose="020B0504020202020204" pitchFamily="34" charset="0"/>
              </a:rPr>
              <a:t>Heath, C., &amp; Heath, D. (2010). Switch: How to change things when change is hard.  </a:t>
            </a:r>
          </a:p>
        </p:txBody>
      </p:sp>
      <p:pic>
        <p:nvPicPr>
          <p:cNvPr id="4" name="Picture 3">
            <a:extLst>
              <a:ext uri="{FF2B5EF4-FFF2-40B4-BE49-F238E27FC236}">
                <a16:creationId xmlns:a16="http://schemas.microsoft.com/office/drawing/2014/main" id="{F7119FB5-3224-46C6-A7A4-FF7F85442022}"/>
              </a:ext>
            </a:extLst>
          </p:cNvPr>
          <p:cNvPicPr>
            <a:picLocks noChangeAspect="1"/>
          </p:cNvPicPr>
          <p:nvPr/>
        </p:nvPicPr>
        <p:blipFill>
          <a:blip r:embed="rId3"/>
          <a:stretch>
            <a:fillRect/>
          </a:stretch>
        </p:blipFill>
        <p:spPr>
          <a:xfrm>
            <a:off x="1754130" y="1366278"/>
            <a:ext cx="6651740" cy="3787908"/>
          </a:xfrm>
          <a:prstGeom prst="rect">
            <a:avLst/>
          </a:prstGeom>
        </p:spPr>
      </p:pic>
    </p:spTree>
    <p:extLst>
      <p:ext uri="{BB962C8B-B14F-4D97-AF65-F5344CB8AC3E}">
        <p14:creationId xmlns:p14="http://schemas.microsoft.com/office/powerpoint/2010/main" val="3871549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C3582-D38B-4DBB-BD13-309CE0FFAC22}"/>
              </a:ext>
            </a:extLst>
          </p:cNvPr>
          <p:cNvSpPr>
            <a:spLocks noGrp="1"/>
          </p:cNvSpPr>
          <p:nvPr>
            <p:ph type="ctrTitle"/>
          </p:nvPr>
        </p:nvSpPr>
        <p:spPr>
          <a:xfrm>
            <a:off x="981033" y="1444460"/>
            <a:ext cx="8197933" cy="892567"/>
          </a:xfrm>
        </p:spPr>
        <p:txBody>
          <a:bodyPr>
            <a:normAutofit/>
          </a:bodyPr>
          <a:lstStyle/>
          <a:p>
            <a:r>
              <a:rPr lang="en-CA" sz="4100" cap="none" dirty="0">
                <a:latin typeface="Baskerville Old Face" panose="02020602080505020303" pitchFamily="18" charset="0"/>
              </a:rPr>
              <a:t>Where Do You Get Stuck?</a:t>
            </a:r>
          </a:p>
        </p:txBody>
      </p:sp>
      <p:sp>
        <p:nvSpPr>
          <p:cNvPr id="6" name="Content Placeholder 2">
            <a:extLst>
              <a:ext uri="{FF2B5EF4-FFF2-40B4-BE49-F238E27FC236}">
                <a16:creationId xmlns:a16="http://schemas.microsoft.com/office/drawing/2014/main" id="{8BC70E88-0A7F-403A-80AC-BABD43988F1E}"/>
              </a:ext>
            </a:extLst>
          </p:cNvPr>
          <p:cNvSpPr>
            <a:spLocks noGrp="1"/>
          </p:cNvSpPr>
          <p:nvPr>
            <p:ph type="subTitle" idx="1"/>
          </p:nvPr>
        </p:nvSpPr>
        <p:spPr>
          <a:xfrm>
            <a:off x="2102883" y="3698514"/>
            <a:ext cx="1650413" cy="1054240"/>
          </a:xfrm>
        </p:spPr>
        <p:txBody>
          <a:bodyPr vert="horz" lIns="76200" tIns="38100" rIns="76200" bIns="38100" rtlCol="0">
            <a:noAutofit/>
          </a:bodyPr>
          <a:lstStyle/>
          <a:p>
            <a:pPr marL="0" indent="0">
              <a:buClr>
                <a:schemeClr val="bg1"/>
              </a:buClr>
              <a:buNone/>
            </a:pPr>
            <a:r>
              <a:rPr lang="en-US" sz="2333" dirty="0">
                <a:solidFill>
                  <a:srgbClr val="FFFFFF"/>
                </a:solidFill>
                <a:latin typeface="Avenir Next LT Pro" panose="020B0504020202020204" pitchFamily="34" charset="0"/>
              </a:rPr>
              <a:t>Directing the rider</a:t>
            </a:r>
          </a:p>
          <a:p>
            <a:pPr marL="0" indent="0">
              <a:buClr>
                <a:schemeClr val="bg1"/>
              </a:buClr>
              <a:buNone/>
            </a:pPr>
            <a:endParaRPr lang="en-US" sz="2333" dirty="0">
              <a:solidFill>
                <a:srgbClr val="FFFFFF"/>
              </a:solidFill>
              <a:latin typeface="Avenir Next LT Pro" panose="020B0504020202020204" pitchFamily="34" charset="0"/>
            </a:endParaRPr>
          </a:p>
          <a:p>
            <a:pPr marL="0" indent="-190492">
              <a:buFont typeface="Arial" panose="020B0604020202020204" pitchFamily="34" charset="0"/>
              <a:buChar char="•"/>
            </a:pPr>
            <a:endParaRPr lang="en-US" sz="2333" b="1" dirty="0">
              <a:solidFill>
                <a:srgbClr val="FFFFFF"/>
              </a:solidFill>
              <a:latin typeface="Avenir Next LT Pro" panose="020B0504020202020204" pitchFamily="34" charset="0"/>
              <a:cs typeface="Calibri"/>
            </a:endParaRPr>
          </a:p>
        </p:txBody>
      </p:sp>
      <p:pic>
        <p:nvPicPr>
          <p:cNvPr id="7" name="Picture 6">
            <a:extLst>
              <a:ext uri="{FF2B5EF4-FFF2-40B4-BE49-F238E27FC236}">
                <a16:creationId xmlns:a16="http://schemas.microsoft.com/office/drawing/2014/main" id="{F912A30E-DAD8-4A8D-A826-7157E9D09336}"/>
              </a:ext>
            </a:extLst>
          </p:cNvPr>
          <p:cNvPicPr>
            <a:picLocks noChangeAspect="1"/>
          </p:cNvPicPr>
          <p:nvPr/>
        </p:nvPicPr>
        <p:blipFill rotWithShape="1">
          <a:blip r:embed="rId3"/>
          <a:srcRect l="20597" r="17536" b="1"/>
          <a:stretch/>
        </p:blipFill>
        <p:spPr>
          <a:xfrm>
            <a:off x="2331594" y="2337027"/>
            <a:ext cx="1230313" cy="1257806"/>
          </a:xfrm>
          <a:prstGeom prst="rect">
            <a:avLst/>
          </a:prstGeom>
        </p:spPr>
      </p:pic>
      <p:pic>
        <p:nvPicPr>
          <p:cNvPr id="8" name="Picture 7">
            <a:extLst>
              <a:ext uri="{FF2B5EF4-FFF2-40B4-BE49-F238E27FC236}">
                <a16:creationId xmlns:a16="http://schemas.microsoft.com/office/drawing/2014/main" id="{47148FA1-9328-482E-84DE-B34485583628}"/>
              </a:ext>
            </a:extLst>
          </p:cNvPr>
          <p:cNvPicPr>
            <a:picLocks noChangeAspect="1"/>
          </p:cNvPicPr>
          <p:nvPr/>
        </p:nvPicPr>
        <p:blipFill rotWithShape="1">
          <a:blip r:embed="rId4"/>
          <a:srcRect l="22890" r="18666" b="-1"/>
          <a:stretch/>
        </p:blipFill>
        <p:spPr>
          <a:xfrm>
            <a:off x="4291827" y="2337028"/>
            <a:ext cx="1230313" cy="1257805"/>
          </a:xfrm>
          <a:prstGeom prst="rect">
            <a:avLst/>
          </a:prstGeom>
        </p:spPr>
      </p:pic>
      <p:pic>
        <p:nvPicPr>
          <p:cNvPr id="9" name="Picture 4">
            <a:extLst>
              <a:ext uri="{FF2B5EF4-FFF2-40B4-BE49-F238E27FC236}">
                <a16:creationId xmlns:a16="http://schemas.microsoft.com/office/drawing/2014/main" id="{82D64FD9-64B9-4040-B667-249BC0D4BE3F}"/>
              </a:ext>
            </a:extLst>
          </p:cNvPr>
          <p:cNvPicPr>
            <a:picLocks noChangeAspect="1"/>
          </p:cNvPicPr>
          <p:nvPr/>
        </p:nvPicPr>
        <p:blipFill rotWithShape="1">
          <a:blip r:embed="rId5"/>
          <a:srcRect r="35364" b="9091"/>
          <a:stretch/>
        </p:blipFill>
        <p:spPr>
          <a:xfrm>
            <a:off x="6252060" y="2337027"/>
            <a:ext cx="1249500" cy="1257805"/>
          </a:xfrm>
          <a:prstGeom prst="rect">
            <a:avLst/>
          </a:prstGeom>
        </p:spPr>
      </p:pic>
      <p:sp>
        <p:nvSpPr>
          <p:cNvPr id="5" name="TextBox 4">
            <a:extLst>
              <a:ext uri="{FF2B5EF4-FFF2-40B4-BE49-F238E27FC236}">
                <a16:creationId xmlns:a16="http://schemas.microsoft.com/office/drawing/2014/main" id="{59ACE7BC-22B2-5E46-2559-96BD3AA2DE4F}"/>
              </a:ext>
            </a:extLst>
          </p:cNvPr>
          <p:cNvSpPr txBox="1"/>
          <p:nvPr/>
        </p:nvSpPr>
        <p:spPr>
          <a:xfrm>
            <a:off x="4098852" y="3702507"/>
            <a:ext cx="1823964" cy="1154162"/>
          </a:xfrm>
          <a:prstGeom prst="rect">
            <a:avLst/>
          </a:prstGeom>
          <a:noFill/>
        </p:spPr>
        <p:txBody>
          <a:bodyPr wrap="square">
            <a:spAutoFit/>
          </a:bodyPr>
          <a:lstStyle/>
          <a:p>
            <a:pPr marL="0" indent="0" algn="ctr">
              <a:buClr>
                <a:schemeClr val="bg1"/>
              </a:buClr>
              <a:buNone/>
            </a:pPr>
            <a:r>
              <a:rPr lang="en-US" sz="2300" dirty="0">
                <a:solidFill>
                  <a:srgbClr val="FFFFFF"/>
                </a:solidFill>
                <a:latin typeface="Avenir Next LT Pro" panose="020B0504020202020204" pitchFamily="34" charset="0"/>
              </a:rPr>
              <a:t>Motivating the elephant</a:t>
            </a:r>
          </a:p>
        </p:txBody>
      </p:sp>
      <p:sp>
        <p:nvSpPr>
          <p:cNvPr id="13" name="TextBox 12">
            <a:extLst>
              <a:ext uri="{FF2B5EF4-FFF2-40B4-BE49-F238E27FC236}">
                <a16:creationId xmlns:a16="http://schemas.microsoft.com/office/drawing/2014/main" id="{A8BFC1FD-9D62-8DBA-B6B0-EA82EBEF5AB5}"/>
              </a:ext>
            </a:extLst>
          </p:cNvPr>
          <p:cNvSpPr txBox="1"/>
          <p:nvPr/>
        </p:nvSpPr>
        <p:spPr>
          <a:xfrm>
            <a:off x="6337003" y="3756368"/>
            <a:ext cx="1419445" cy="800219"/>
          </a:xfrm>
          <a:prstGeom prst="rect">
            <a:avLst/>
          </a:prstGeom>
          <a:noFill/>
        </p:spPr>
        <p:txBody>
          <a:bodyPr wrap="square">
            <a:spAutoFit/>
          </a:bodyPr>
          <a:lstStyle/>
          <a:p>
            <a:pPr marL="0" indent="0" algn="ctr">
              <a:buClr>
                <a:schemeClr val="bg1"/>
              </a:buClr>
              <a:buNone/>
            </a:pPr>
            <a:r>
              <a:rPr lang="en-US" sz="2300" dirty="0">
                <a:solidFill>
                  <a:srgbClr val="FFFFFF"/>
                </a:solidFill>
                <a:latin typeface="Avenir Next LT Pro" panose="020B0504020202020204" pitchFamily="34" charset="0"/>
              </a:rPr>
              <a:t>Shaping the path</a:t>
            </a:r>
          </a:p>
        </p:txBody>
      </p:sp>
    </p:spTree>
    <p:extLst>
      <p:ext uri="{BB962C8B-B14F-4D97-AF65-F5344CB8AC3E}">
        <p14:creationId xmlns:p14="http://schemas.microsoft.com/office/powerpoint/2010/main" val="3758405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4">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57123" cy="571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985">
              <a:buClrTx/>
            </a:pPr>
            <a:endParaRPr lang="en-US" sz="1500" kern="1200">
              <a:solidFill>
                <a:prstClr val="white"/>
              </a:solidFill>
              <a:latin typeface="Tw Cen MT" panose="020B0602020104020603"/>
            </a:endParaRPr>
          </a:p>
        </p:txBody>
      </p:sp>
      <p:sp>
        <p:nvSpPr>
          <p:cNvPr id="9" name="Title 1">
            <a:extLst>
              <a:ext uri="{FF2B5EF4-FFF2-40B4-BE49-F238E27FC236}">
                <a16:creationId xmlns:a16="http://schemas.microsoft.com/office/drawing/2014/main" id="{7FEAE286-FADA-48B3-A1E2-DDE6D27B3D8B}"/>
              </a:ext>
            </a:extLst>
          </p:cNvPr>
          <p:cNvSpPr>
            <a:spLocks noGrp="1"/>
          </p:cNvSpPr>
          <p:nvPr>
            <p:ph type="title"/>
          </p:nvPr>
        </p:nvSpPr>
        <p:spPr>
          <a:xfrm>
            <a:off x="853441" y="487680"/>
            <a:ext cx="3149238" cy="1249680"/>
          </a:xfrm>
        </p:spPr>
        <p:txBody>
          <a:bodyPr>
            <a:normAutofit/>
          </a:bodyPr>
          <a:lstStyle/>
          <a:p>
            <a:r>
              <a:rPr lang="en-CA" b="1" cap="none" dirty="0">
                <a:solidFill>
                  <a:srgbClr val="FFFFFF"/>
                </a:solidFill>
                <a:latin typeface="Baskerville Old Face" panose="02020602080505020303" pitchFamily="18" charset="0"/>
              </a:rPr>
              <a:t>The Rider</a:t>
            </a:r>
            <a:endParaRPr lang="en-US" b="1" cap="none" dirty="0">
              <a:solidFill>
                <a:srgbClr val="FFFFFF"/>
              </a:solidFill>
              <a:latin typeface="Baskerville Old Face" panose="02020602080505020303" pitchFamily="18" charset="0"/>
            </a:endParaRPr>
          </a:p>
        </p:txBody>
      </p:sp>
      <p:cxnSp>
        <p:nvCxnSpPr>
          <p:cNvPr id="13" name="Straight Connector 16">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5000" y="688603"/>
            <a:ext cx="0" cy="7620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B1015A7D-A767-47EC-B6E9-A4C96BB23780}"/>
              </a:ext>
            </a:extLst>
          </p:cNvPr>
          <p:cNvSpPr>
            <a:spLocks noGrp="1"/>
          </p:cNvSpPr>
          <p:nvPr>
            <p:ph idx="1"/>
          </p:nvPr>
        </p:nvSpPr>
        <p:spPr>
          <a:xfrm>
            <a:off x="853441" y="1905000"/>
            <a:ext cx="3159759" cy="3276600"/>
          </a:xfrm>
        </p:spPr>
        <p:txBody>
          <a:bodyPr vert="horz" lIns="76200" tIns="38100" rIns="76200" bIns="38100" rtlCol="0">
            <a:noAutofit/>
          </a:bodyPr>
          <a:lstStyle/>
          <a:p>
            <a:pPr marL="0" indent="0">
              <a:buNone/>
            </a:pPr>
            <a:r>
              <a:rPr lang="en-US" sz="1800" dirty="0">
                <a:solidFill>
                  <a:srgbClr val="FFFFFF"/>
                </a:solidFill>
                <a:latin typeface="Avenir Next LT Pro" panose="020B0504020202020204" pitchFamily="34" charset="0"/>
              </a:rPr>
              <a:t>Our brains:</a:t>
            </a:r>
          </a:p>
          <a:p>
            <a:pPr>
              <a:buClr>
                <a:schemeClr val="bg1"/>
              </a:buClr>
              <a:buFont typeface="Arial" panose="020B0604020202020204" pitchFamily="34" charset="0"/>
              <a:buChar char="•"/>
            </a:pPr>
            <a:r>
              <a:rPr lang="en-US" sz="1800" dirty="0">
                <a:solidFill>
                  <a:srgbClr val="FFFFFF"/>
                </a:solidFill>
                <a:latin typeface="Avenir Next LT Pro" panose="020B0504020202020204" pitchFamily="34" charset="0"/>
              </a:rPr>
              <a:t> Become paralyzed by choice</a:t>
            </a:r>
          </a:p>
          <a:p>
            <a:pPr>
              <a:buClr>
                <a:schemeClr val="bg1"/>
              </a:buClr>
              <a:buFont typeface="Arial" panose="020B0604020202020204" pitchFamily="34" charset="0"/>
              <a:buChar char="•"/>
            </a:pPr>
            <a:r>
              <a:rPr lang="en-US" sz="1800" dirty="0">
                <a:solidFill>
                  <a:srgbClr val="FFFFFF"/>
                </a:solidFill>
                <a:latin typeface="Avenir Next LT Pro" panose="020B0504020202020204" pitchFamily="34" charset="0"/>
              </a:rPr>
              <a:t> Are biased towards negativity</a:t>
            </a:r>
          </a:p>
          <a:p>
            <a:pPr>
              <a:buClr>
                <a:schemeClr val="bg1"/>
              </a:buClr>
              <a:buFont typeface="Arial" panose="020B0604020202020204" pitchFamily="34" charset="0"/>
              <a:buChar char="•"/>
            </a:pPr>
            <a:endParaRPr lang="en-US" sz="1800" dirty="0">
              <a:solidFill>
                <a:srgbClr val="FFFFFF"/>
              </a:solidFill>
              <a:latin typeface="Avenir Next LT Pro" panose="020B0504020202020204" pitchFamily="34" charset="0"/>
            </a:endParaRPr>
          </a:p>
          <a:p>
            <a:pPr marL="0" indent="0">
              <a:buNone/>
            </a:pPr>
            <a:r>
              <a:rPr lang="en-US" sz="1800" dirty="0">
                <a:solidFill>
                  <a:srgbClr val="FFFFFF"/>
                </a:solidFill>
                <a:latin typeface="Avenir Next LT Pro" panose="020B0504020202020204" pitchFamily="34" charset="0"/>
              </a:rPr>
              <a:t>What looks like resistance is usually a lack of clarity and direction.</a:t>
            </a:r>
          </a:p>
        </p:txBody>
      </p:sp>
      <p:pic>
        <p:nvPicPr>
          <p:cNvPr id="10" name="Picture 9">
            <a:extLst>
              <a:ext uri="{FF2B5EF4-FFF2-40B4-BE49-F238E27FC236}">
                <a16:creationId xmlns:a16="http://schemas.microsoft.com/office/drawing/2014/main" id="{8A388165-66B5-4081-9EF9-B472EF860156}"/>
              </a:ext>
            </a:extLst>
          </p:cNvPr>
          <p:cNvPicPr>
            <a:picLocks noChangeAspect="1"/>
          </p:cNvPicPr>
          <p:nvPr/>
        </p:nvPicPr>
        <p:blipFill rotWithShape="1">
          <a:blip r:embed="rId3"/>
          <a:srcRect l="20597" r="17536" b="1"/>
          <a:stretch/>
        </p:blipFill>
        <p:spPr>
          <a:xfrm>
            <a:off x="5080000" y="533400"/>
            <a:ext cx="4546601" cy="4648200"/>
          </a:xfrm>
          <a:prstGeom prst="rect">
            <a:avLst/>
          </a:prstGeom>
        </p:spPr>
      </p:pic>
    </p:spTree>
    <p:extLst>
      <p:ext uri="{BB962C8B-B14F-4D97-AF65-F5344CB8AC3E}">
        <p14:creationId xmlns:p14="http://schemas.microsoft.com/office/powerpoint/2010/main" val="1752359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0F6C4-508A-466A-B331-13B3EDA36C07}"/>
              </a:ext>
            </a:extLst>
          </p:cNvPr>
          <p:cNvSpPr>
            <a:spLocks noGrp="1"/>
          </p:cNvSpPr>
          <p:nvPr>
            <p:ph type="title"/>
          </p:nvPr>
        </p:nvSpPr>
        <p:spPr>
          <a:xfrm>
            <a:off x="853440" y="487680"/>
            <a:ext cx="2849404" cy="1155383"/>
          </a:xfrm>
        </p:spPr>
        <p:txBody>
          <a:bodyPr>
            <a:noAutofit/>
          </a:bodyPr>
          <a:lstStyle/>
          <a:p>
            <a:r>
              <a:rPr lang="en-CA" sz="4200" b="1" cap="none" dirty="0">
                <a:latin typeface="Baskerville Old Face" panose="02020602080505020303" pitchFamily="18" charset="0"/>
              </a:rPr>
              <a:t>Directing The Rider</a:t>
            </a:r>
            <a:endParaRPr lang="en-US" sz="4200" b="1" cap="none" dirty="0">
              <a:latin typeface="Baskerville Old Face" panose="02020602080505020303" pitchFamily="18" charset="0"/>
            </a:endParaRPr>
          </a:p>
        </p:txBody>
      </p:sp>
      <p:sp>
        <p:nvSpPr>
          <p:cNvPr id="3" name="Content Placeholder 2">
            <a:extLst>
              <a:ext uri="{FF2B5EF4-FFF2-40B4-BE49-F238E27FC236}">
                <a16:creationId xmlns:a16="http://schemas.microsoft.com/office/drawing/2014/main" id="{6EF855FC-8730-4151-B329-74FEA496EB55}"/>
              </a:ext>
            </a:extLst>
          </p:cNvPr>
          <p:cNvSpPr>
            <a:spLocks noGrp="1"/>
          </p:cNvSpPr>
          <p:nvPr>
            <p:ph idx="1"/>
          </p:nvPr>
        </p:nvSpPr>
        <p:spPr>
          <a:xfrm>
            <a:off x="487061" y="1684020"/>
            <a:ext cx="3523466" cy="1155383"/>
          </a:xfrm>
        </p:spPr>
        <p:txBody>
          <a:bodyPr>
            <a:normAutofit/>
          </a:bodyPr>
          <a:lstStyle/>
          <a:p>
            <a:pPr marL="0" indent="0">
              <a:buNone/>
            </a:pPr>
            <a:r>
              <a:rPr lang="en-US" sz="2000" b="1" dirty="0">
                <a:latin typeface="Avenir Next LT Pro" panose="020B0504020202020204" pitchFamily="34" charset="0"/>
              </a:rPr>
              <a:t>To make a switch:</a:t>
            </a:r>
            <a:endParaRPr lang="en-US" sz="2000" dirty="0">
              <a:latin typeface="Avenir Next LT Pro" panose="020B0504020202020204" pitchFamily="34" charset="0"/>
              <a:cs typeface="Calibri" panose="020F0502020204030204"/>
            </a:endParaRPr>
          </a:p>
          <a:p>
            <a:pPr marL="95246" indent="0">
              <a:buNone/>
            </a:pPr>
            <a:r>
              <a:rPr lang="en-US" dirty="0">
                <a:latin typeface="Avenir Next LT Pro" panose="020B0504020202020204" pitchFamily="34" charset="0"/>
              </a:rPr>
              <a:t>Provide crystal clear direction</a:t>
            </a:r>
            <a:endParaRPr lang="en-US" dirty="0">
              <a:latin typeface="Avenir Next LT Pro" panose="020B0504020202020204" pitchFamily="34" charset="0"/>
              <a:cs typeface="Calibri"/>
            </a:endParaRPr>
          </a:p>
          <a:p>
            <a:endParaRPr lang="en-US" dirty="0">
              <a:latin typeface="Avenir Next LT Pro" panose="020B0504020202020204" pitchFamily="34" charset="0"/>
            </a:endParaRPr>
          </a:p>
        </p:txBody>
      </p:sp>
      <p:pic>
        <p:nvPicPr>
          <p:cNvPr id="4" name="Picture 6">
            <a:extLst>
              <a:ext uri="{FF2B5EF4-FFF2-40B4-BE49-F238E27FC236}">
                <a16:creationId xmlns:a16="http://schemas.microsoft.com/office/drawing/2014/main" id="{17EE3078-2CBD-4B5C-9638-7C83332F32D1}"/>
              </a:ext>
            </a:extLst>
          </p:cNvPr>
          <p:cNvPicPr>
            <a:picLocks noChangeAspect="1"/>
          </p:cNvPicPr>
          <p:nvPr/>
        </p:nvPicPr>
        <p:blipFill rotWithShape="1">
          <a:blip r:embed="rId3"/>
          <a:srcRect r="35364" b="9091"/>
          <a:stretch/>
        </p:blipFill>
        <p:spPr>
          <a:xfrm>
            <a:off x="4405312" y="8"/>
            <a:ext cx="6361907" cy="5714992"/>
          </a:xfrm>
          <a:prstGeom prst="rect">
            <a:avLst/>
          </a:prstGeom>
        </p:spPr>
      </p:pic>
      <p:pic>
        <p:nvPicPr>
          <p:cNvPr id="7" name="Graphic 6" descr="Badge 1 with solid fill">
            <a:extLst>
              <a:ext uri="{FF2B5EF4-FFF2-40B4-BE49-F238E27FC236}">
                <a16:creationId xmlns:a16="http://schemas.microsoft.com/office/drawing/2014/main" id="{A4A1C0E1-AD4C-4B5C-BB90-931D134549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0945" y="2798522"/>
            <a:ext cx="762000" cy="762000"/>
          </a:xfrm>
          <a:prstGeom prst="rect">
            <a:avLst/>
          </a:prstGeom>
        </p:spPr>
      </p:pic>
      <p:sp>
        <p:nvSpPr>
          <p:cNvPr id="9" name="TextBox 8">
            <a:extLst>
              <a:ext uri="{FF2B5EF4-FFF2-40B4-BE49-F238E27FC236}">
                <a16:creationId xmlns:a16="http://schemas.microsoft.com/office/drawing/2014/main" id="{7B52B7F3-687E-4A98-8A12-E219BEDE14A2}"/>
              </a:ext>
            </a:extLst>
          </p:cNvPr>
          <p:cNvSpPr txBox="1"/>
          <p:nvPr/>
        </p:nvSpPr>
        <p:spPr>
          <a:xfrm>
            <a:off x="1192003" y="2977892"/>
            <a:ext cx="2407443" cy="374398"/>
          </a:xfrm>
          <a:prstGeom prst="rect">
            <a:avLst/>
          </a:prstGeom>
          <a:noFill/>
        </p:spPr>
        <p:txBody>
          <a:bodyPr wrap="square">
            <a:spAutoFit/>
          </a:bodyPr>
          <a:lstStyle/>
          <a:p>
            <a:pPr defTabSz="380985">
              <a:buClrTx/>
            </a:pPr>
            <a:r>
              <a:rPr lang="en-US" sz="1833" kern="1200" dirty="0">
                <a:solidFill>
                  <a:prstClr val="black"/>
                </a:solidFill>
                <a:latin typeface="Avenir Next LT Pro" panose="020B0504020202020204" pitchFamily="34" charset="0"/>
                <a:ea typeface="+mn-ea"/>
                <a:cs typeface="+mn-cs"/>
              </a:rPr>
              <a:t>Find the bright spots</a:t>
            </a:r>
          </a:p>
        </p:txBody>
      </p:sp>
      <p:sp>
        <p:nvSpPr>
          <p:cNvPr id="11" name="TextBox 10">
            <a:extLst>
              <a:ext uri="{FF2B5EF4-FFF2-40B4-BE49-F238E27FC236}">
                <a16:creationId xmlns:a16="http://schemas.microsoft.com/office/drawing/2014/main" id="{C33764E0-B4F3-47F8-A27F-EB6E06839729}"/>
              </a:ext>
            </a:extLst>
          </p:cNvPr>
          <p:cNvSpPr txBox="1"/>
          <p:nvPr/>
        </p:nvSpPr>
        <p:spPr>
          <a:xfrm>
            <a:off x="1164461" y="3635874"/>
            <a:ext cx="3327953" cy="374398"/>
          </a:xfrm>
          <a:prstGeom prst="rect">
            <a:avLst/>
          </a:prstGeom>
          <a:noFill/>
        </p:spPr>
        <p:txBody>
          <a:bodyPr wrap="square">
            <a:spAutoFit/>
          </a:bodyPr>
          <a:lstStyle/>
          <a:p>
            <a:pPr defTabSz="380985">
              <a:buClrTx/>
            </a:pPr>
            <a:r>
              <a:rPr lang="en-US" sz="1833" kern="1200" dirty="0">
                <a:solidFill>
                  <a:prstClr val="black"/>
                </a:solidFill>
                <a:latin typeface="Avenir Next LT Pro" panose="020B0504020202020204" pitchFamily="34" charset="0"/>
                <a:ea typeface="+mn-ea"/>
                <a:cs typeface="+mn-cs"/>
              </a:rPr>
              <a:t>Create a destination postcard</a:t>
            </a:r>
          </a:p>
        </p:txBody>
      </p:sp>
      <p:sp>
        <p:nvSpPr>
          <p:cNvPr id="13" name="TextBox 12">
            <a:extLst>
              <a:ext uri="{FF2B5EF4-FFF2-40B4-BE49-F238E27FC236}">
                <a16:creationId xmlns:a16="http://schemas.microsoft.com/office/drawing/2014/main" id="{C994F06E-22F7-40BD-BAD2-E01B10318DA4}"/>
              </a:ext>
            </a:extLst>
          </p:cNvPr>
          <p:cNvSpPr txBox="1"/>
          <p:nvPr/>
        </p:nvSpPr>
        <p:spPr>
          <a:xfrm>
            <a:off x="1214385" y="4312314"/>
            <a:ext cx="2488459" cy="656462"/>
          </a:xfrm>
          <a:prstGeom prst="rect">
            <a:avLst/>
          </a:prstGeom>
          <a:noFill/>
        </p:spPr>
        <p:txBody>
          <a:bodyPr wrap="square">
            <a:spAutoFit/>
          </a:bodyPr>
          <a:lstStyle/>
          <a:p>
            <a:pPr defTabSz="380985">
              <a:buClrTx/>
            </a:pPr>
            <a:r>
              <a:rPr lang="en-US" sz="1833" kern="1200" dirty="0">
                <a:solidFill>
                  <a:prstClr val="black"/>
                </a:solidFill>
                <a:latin typeface="Avenir Next LT Pro" panose="020B0504020202020204" pitchFamily="34" charset="0"/>
                <a:ea typeface="+mn-ea"/>
                <a:cs typeface="+mn-cs"/>
              </a:rPr>
              <a:t>Script the critical moves</a:t>
            </a:r>
          </a:p>
        </p:txBody>
      </p:sp>
      <p:pic>
        <p:nvPicPr>
          <p:cNvPr id="17" name="Graphic 16" descr="Badge with solid fill">
            <a:extLst>
              <a:ext uri="{FF2B5EF4-FFF2-40B4-BE49-F238E27FC236}">
                <a16:creationId xmlns:a16="http://schemas.microsoft.com/office/drawing/2014/main" id="{F82135F5-915E-480C-A3B4-F3D02300CA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0945" y="3453006"/>
            <a:ext cx="762000" cy="762000"/>
          </a:xfrm>
          <a:prstGeom prst="rect">
            <a:avLst/>
          </a:prstGeom>
        </p:spPr>
      </p:pic>
      <p:pic>
        <p:nvPicPr>
          <p:cNvPr id="19" name="Graphic 18" descr="Badge 3 with solid fill">
            <a:extLst>
              <a:ext uri="{FF2B5EF4-FFF2-40B4-BE49-F238E27FC236}">
                <a16:creationId xmlns:a16="http://schemas.microsoft.com/office/drawing/2014/main" id="{2D87C611-E67B-44A6-ACE0-B8B8E3E0796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9753" y="4099743"/>
            <a:ext cx="762000" cy="762000"/>
          </a:xfrm>
          <a:prstGeom prst="rect">
            <a:avLst/>
          </a:prstGeom>
        </p:spPr>
      </p:pic>
    </p:spTree>
    <p:extLst>
      <p:ext uri="{BB962C8B-B14F-4D97-AF65-F5344CB8AC3E}">
        <p14:creationId xmlns:p14="http://schemas.microsoft.com/office/powerpoint/2010/main" val="304507220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8.jpeg"/></Relationships>
</file>

<file path=ppt/theme/_rels/theme3.xml.rels><?xml version="1.0" encoding="UTF-8" standalone="yes"?>
<Relationships xmlns="http://schemas.openxmlformats.org/package/2006/relationships"><Relationship Id="rId1" Type="http://schemas.openxmlformats.org/officeDocument/2006/relationships/image" Target="../media/image8.jpeg"/></Relationships>
</file>

<file path=ppt/theme/_rels/theme4.xml.rels><?xml version="1.0" encoding="UTF-8" standalone="yes"?>
<Relationships xmlns="http://schemas.openxmlformats.org/package/2006/relationships"><Relationship Id="rId1" Type="http://schemas.openxmlformats.org/officeDocument/2006/relationships/image" Target="../media/image8.jpeg"/></Relationships>
</file>

<file path=ppt/theme/_rels/theme5.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Office Theme">
  <a:themeElements>
    <a:clrScheme name="Querida Collective">
      <a:dk1>
        <a:srgbClr val="00B0A5"/>
      </a:dk1>
      <a:lt1>
        <a:srgbClr val="531624"/>
      </a:lt1>
      <a:dk2>
        <a:srgbClr val="FFFFFF"/>
      </a:dk2>
      <a:lt2>
        <a:srgbClr val="531624"/>
      </a:lt2>
      <a:accent1>
        <a:srgbClr val="00B0A5"/>
      </a:accent1>
      <a:accent2>
        <a:srgbClr val="F15B4E"/>
      </a:accent2>
      <a:accent3>
        <a:srgbClr val="EFB764"/>
      </a:accent3>
      <a:accent4>
        <a:srgbClr val="B85D69"/>
      </a:accent4>
      <a:accent5>
        <a:srgbClr val="EBCDC3"/>
      </a:accent5>
      <a:accent6>
        <a:srgbClr val="D1D3D4"/>
      </a:accent6>
      <a:hlink>
        <a:srgbClr val="00B0A5"/>
      </a:hlink>
      <a:folHlink>
        <a:srgbClr val="00B0A5"/>
      </a:folHlink>
    </a:clrScheme>
    <a:fontScheme name="Querida Collective">
      <a:majorFont>
        <a:latin typeface="Baskerville Old Face"/>
        <a:ea typeface="Noto Sans SemiBold"/>
        <a:cs typeface=""/>
      </a:majorFont>
      <a:minorFont>
        <a:latin typeface="Open Sans"/>
        <a:ea typeface="Noto Sans Mediu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gral">
  <a:themeElements>
    <a:clrScheme name="Querida">
      <a:dk1>
        <a:srgbClr val="760404"/>
      </a:dk1>
      <a:lt1>
        <a:sysClr val="window" lastClr="FFFFFF"/>
      </a:lt1>
      <a:dk2>
        <a:srgbClr val="00B4AB"/>
      </a:dk2>
      <a:lt2>
        <a:srgbClr val="FFFFFF"/>
      </a:lt2>
      <a:accent1>
        <a:srgbClr val="693131"/>
      </a:accent1>
      <a:accent2>
        <a:srgbClr val="BA6A6A"/>
      </a:accent2>
      <a:accent3>
        <a:srgbClr val="7B7B7B"/>
      </a:accent3>
      <a:accent4>
        <a:srgbClr val="EDEDED"/>
      </a:accent4>
      <a:accent5>
        <a:srgbClr val="DA331C"/>
      </a:accent5>
      <a:accent6>
        <a:srgbClr val="ECA73B"/>
      </a:accent6>
      <a:hlink>
        <a:srgbClr val="00B4AB"/>
      </a:hlink>
      <a:folHlink>
        <a:srgbClr val="00B4AB"/>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1_Integral">
  <a:themeElements>
    <a:clrScheme name="Querida">
      <a:dk1>
        <a:srgbClr val="760404"/>
      </a:dk1>
      <a:lt1>
        <a:sysClr val="window" lastClr="FFFFFF"/>
      </a:lt1>
      <a:dk2>
        <a:srgbClr val="00B4AB"/>
      </a:dk2>
      <a:lt2>
        <a:srgbClr val="FFFFFF"/>
      </a:lt2>
      <a:accent1>
        <a:srgbClr val="693131"/>
      </a:accent1>
      <a:accent2>
        <a:srgbClr val="BA6A6A"/>
      </a:accent2>
      <a:accent3>
        <a:srgbClr val="7B7B7B"/>
      </a:accent3>
      <a:accent4>
        <a:srgbClr val="EDEDED"/>
      </a:accent4>
      <a:accent5>
        <a:srgbClr val="DA331C"/>
      </a:accent5>
      <a:accent6>
        <a:srgbClr val="ECA73B"/>
      </a:accent6>
      <a:hlink>
        <a:srgbClr val="00B4AB"/>
      </a:hlink>
      <a:folHlink>
        <a:srgbClr val="00B4AB"/>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4.xml><?xml version="1.0" encoding="utf-8"?>
<a:theme xmlns:a="http://schemas.openxmlformats.org/drawingml/2006/main" name="2_Integral">
  <a:themeElements>
    <a:clrScheme name="Querida">
      <a:dk1>
        <a:srgbClr val="760404"/>
      </a:dk1>
      <a:lt1>
        <a:sysClr val="window" lastClr="FFFFFF"/>
      </a:lt1>
      <a:dk2>
        <a:srgbClr val="00B4AB"/>
      </a:dk2>
      <a:lt2>
        <a:srgbClr val="FFFFFF"/>
      </a:lt2>
      <a:accent1>
        <a:srgbClr val="693131"/>
      </a:accent1>
      <a:accent2>
        <a:srgbClr val="BA6A6A"/>
      </a:accent2>
      <a:accent3>
        <a:srgbClr val="7B7B7B"/>
      </a:accent3>
      <a:accent4>
        <a:srgbClr val="EDEDED"/>
      </a:accent4>
      <a:accent5>
        <a:srgbClr val="DA331C"/>
      </a:accent5>
      <a:accent6>
        <a:srgbClr val="ECA73B"/>
      </a:accent6>
      <a:hlink>
        <a:srgbClr val="00B4AB"/>
      </a:hlink>
      <a:folHlink>
        <a:srgbClr val="00B4AB"/>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5.xml><?xml version="1.0" encoding="utf-8"?>
<a:theme xmlns:a="http://schemas.openxmlformats.org/drawingml/2006/main" name="3_Integral">
  <a:themeElements>
    <a:clrScheme name="Querida">
      <a:dk1>
        <a:srgbClr val="693131"/>
      </a:dk1>
      <a:lt1>
        <a:sysClr val="window" lastClr="FFFFFF"/>
      </a:lt1>
      <a:dk2>
        <a:srgbClr val="00B4AB"/>
      </a:dk2>
      <a:lt2>
        <a:srgbClr val="FFFFFF"/>
      </a:lt2>
      <a:accent1>
        <a:srgbClr val="693131"/>
      </a:accent1>
      <a:accent2>
        <a:srgbClr val="BA6A6A"/>
      </a:accent2>
      <a:accent3>
        <a:srgbClr val="7B7B7B"/>
      </a:accent3>
      <a:accent4>
        <a:srgbClr val="EDEDED"/>
      </a:accent4>
      <a:accent5>
        <a:srgbClr val="DA331C"/>
      </a:accent5>
      <a:accent6>
        <a:srgbClr val="ECA73B"/>
      </a:accent6>
      <a:hlink>
        <a:srgbClr val="00B4AB"/>
      </a:hlink>
      <a:folHlink>
        <a:srgbClr val="00B4AB"/>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6.xml><?xml version="1.0" encoding="utf-8"?>
<a:theme xmlns:a="http://schemas.openxmlformats.org/drawingml/2006/main" name="1_Office Theme">
  <a:themeElements>
    <a:clrScheme name="Querida Collective">
      <a:dk1>
        <a:srgbClr val="00B0A5"/>
      </a:dk1>
      <a:lt1>
        <a:srgbClr val="531624"/>
      </a:lt1>
      <a:dk2>
        <a:srgbClr val="FFFFFF"/>
      </a:dk2>
      <a:lt2>
        <a:srgbClr val="531624"/>
      </a:lt2>
      <a:accent1>
        <a:srgbClr val="00B0A5"/>
      </a:accent1>
      <a:accent2>
        <a:srgbClr val="F15B4E"/>
      </a:accent2>
      <a:accent3>
        <a:srgbClr val="EFB764"/>
      </a:accent3>
      <a:accent4>
        <a:srgbClr val="B85D69"/>
      </a:accent4>
      <a:accent5>
        <a:srgbClr val="EBCDC3"/>
      </a:accent5>
      <a:accent6>
        <a:srgbClr val="D1D3D4"/>
      </a:accent6>
      <a:hlink>
        <a:srgbClr val="00B0A5"/>
      </a:hlink>
      <a:folHlink>
        <a:srgbClr val="00B0A5"/>
      </a:folHlink>
    </a:clrScheme>
    <a:fontScheme name="Querida Collective">
      <a:majorFont>
        <a:latin typeface="Baskerville Old Face"/>
        <a:ea typeface="Noto Sans SemiBold"/>
        <a:cs typeface=""/>
      </a:majorFont>
      <a:minorFont>
        <a:latin typeface="Open Sans"/>
        <a:ea typeface="Noto Sans Mediu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4931</TotalTime>
  <Words>5434</Words>
  <Application>Microsoft Office PowerPoint</Application>
  <PresentationFormat>Custom</PresentationFormat>
  <Paragraphs>547</Paragraphs>
  <Slides>20</Slides>
  <Notes>20</Notes>
  <HiddenSlides>0</HiddenSlides>
  <MMClips>0</MMClips>
  <ScaleCrop>false</ScaleCrop>
  <HeadingPairs>
    <vt:vector size="6" baseType="variant">
      <vt:variant>
        <vt:lpstr>Fonts Used</vt:lpstr>
      </vt:variant>
      <vt:variant>
        <vt:i4>23</vt:i4>
      </vt:variant>
      <vt:variant>
        <vt:lpstr>Theme</vt:lpstr>
      </vt:variant>
      <vt:variant>
        <vt:i4>7</vt:i4>
      </vt:variant>
      <vt:variant>
        <vt:lpstr>Slide Titles</vt:lpstr>
      </vt:variant>
      <vt:variant>
        <vt:i4>20</vt:i4>
      </vt:variant>
    </vt:vector>
  </HeadingPairs>
  <TitlesOfParts>
    <vt:vector size="50" baseType="lpstr">
      <vt:lpstr>Proxima Nova Regular</vt:lpstr>
      <vt:lpstr>Arial</vt:lpstr>
      <vt:lpstr>Whitney Book</vt:lpstr>
      <vt:lpstr>Eczar</vt:lpstr>
      <vt:lpstr>Montserrat</vt:lpstr>
      <vt:lpstr>Lyon Text</vt:lpstr>
      <vt:lpstr>Arial,Sans-Serif</vt:lpstr>
      <vt:lpstr>Franklin Gothic Book</vt:lpstr>
      <vt:lpstr>Montserrat SemiBold</vt:lpstr>
      <vt:lpstr>Libre Franklin</vt:lpstr>
      <vt:lpstr>Calibri</vt:lpstr>
      <vt:lpstr>Tw Cen MT Condensed</vt:lpstr>
      <vt:lpstr>Calibri Light</vt:lpstr>
      <vt:lpstr>Stag Semibold</vt:lpstr>
      <vt:lpstr>Google Sans</vt:lpstr>
      <vt:lpstr>Baskerville Old Face</vt:lpstr>
      <vt:lpstr>Montserrat Medium</vt:lpstr>
      <vt:lpstr>Wingdings 3</vt:lpstr>
      <vt:lpstr>Open Sans</vt:lpstr>
      <vt:lpstr>Whitney Medium</vt:lpstr>
      <vt:lpstr>Avenir Next LT Pro</vt:lpstr>
      <vt:lpstr>charter</vt:lpstr>
      <vt:lpstr>Tw Cen MT</vt:lpstr>
      <vt:lpstr>Office Theme</vt:lpstr>
      <vt:lpstr>Integral</vt:lpstr>
      <vt:lpstr>1_Integral</vt:lpstr>
      <vt:lpstr>2_Integral</vt:lpstr>
      <vt:lpstr>3_Integral</vt:lpstr>
      <vt:lpstr>1_Office Theme</vt:lpstr>
      <vt:lpstr>2_Office Theme</vt:lpstr>
      <vt:lpstr>Making a Switch</vt:lpstr>
      <vt:lpstr>Learning Objectives</vt:lpstr>
      <vt:lpstr>One Fear To Rule Them All</vt:lpstr>
      <vt:lpstr>What 3 changes are most impacting you right now? </vt:lpstr>
      <vt:lpstr>In The Neutral Zone</vt:lpstr>
      <vt:lpstr>Making the Transition Easier</vt:lpstr>
      <vt:lpstr>Where Do You Get Stuck?</vt:lpstr>
      <vt:lpstr>The Rider</vt:lpstr>
      <vt:lpstr>Directing The Rider</vt:lpstr>
      <vt:lpstr>Making A Switch Practice #1 Directing The Rider</vt:lpstr>
      <vt:lpstr>The Elephant</vt:lpstr>
      <vt:lpstr>Motivating The Elephant</vt:lpstr>
      <vt:lpstr>Making A Switch Practice #2 Motivating The Elephant</vt:lpstr>
      <vt:lpstr>The Path</vt:lpstr>
      <vt:lpstr>Shaping The Path</vt:lpstr>
      <vt:lpstr>Making A Switch Practice #3 Shaping The Path</vt:lpstr>
      <vt:lpstr>PowerPoint Presentation</vt:lpstr>
      <vt:lpstr>Certificate in Change Management</vt:lpstr>
      <vt:lpstr>What’s one word that sums up your experience from today?</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Becky Querido</dc:creator>
  <cp:lastModifiedBy>Becky Querido</cp:lastModifiedBy>
  <cp:revision>125</cp:revision>
  <dcterms:modified xsi:type="dcterms:W3CDTF">2023-03-26T01:20:20Z</dcterms:modified>
</cp:coreProperties>
</file>